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4"/>
    <p:sldMasterId id="2147483715" r:id="rId5"/>
  </p:sldMasterIdLst>
  <p:notesMasterIdLst>
    <p:notesMasterId r:id="rId50"/>
  </p:notesMasterIdLst>
  <p:sldIdLst>
    <p:sldId id="261" r:id="rId6"/>
    <p:sldId id="345" r:id="rId7"/>
    <p:sldId id="339" r:id="rId8"/>
    <p:sldId id="309" r:id="rId9"/>
    <p:sldId id="256" r:id="rId10"/>
    <p:sldId id="267" r:id="rId11"/>
    <p:sldId id="310" r:id="rId12"/>
    <p:sldId id="257" r:id="rId13"/>
    <p:sldId id="264" r:id="rId14"/>
    <p:sldId id="338" r:id="rId15"/>
    <p:sldId id="311" r:id="rId16"/>
    <p:sldId id="258" r:id="rId17"/>
    <p:sldId id="314" r:id="rId18"/>
    <p:sldId id="313" r:id="rId19"/>
    <p:sldId id="319" r:id="rId20"/>
    <p:sldId id="333" r:id="rId21"/>
    <p:sldId id="270" r:id="rId22"/>
    <p:sldId id="315" r:id="rId23"/>
    <p:sldId id="336" r:id="rId24"/>
    <p:sldId id="340" r:id="rId25"/>
    <p:sldId id="317" r:id="rId26"/>
    <p:sldId id="318" r:id="rId27"/>
    <p:sldId id="320" r:id="rId28"/>
    <p:sldId id="341" r:id="rId29"/>
    <p:sldId id="266" r:id="rId30"/>
    <p:sldId id="316" r:id="rId31"/>
    <p:sldId id="269" r:id="rId32"/>
    <p:sldId id="262" r:id="rId33"/>
    <p:sldId id="330" r:id="rId34"/>
    <p:sldId id="326" r:id="rId35"/>
    <p:sldId id="325" r:id="rId36"/>
    <p:sldId id="327" r:id="rId37"/>
    <p:sldId id="323" r:id="rId38"/>
    <p:sldId id="331" r:id="rId39"/>
    <p:sldId id="334" r:id="rId40"/>
    <p:sldId id="260" r:id="rId41"/>
    <p:sldId id="342" r:id="rId42"/>
    <p:sldId id="279" r:id="rId43"/>
    <p:sldId id="321" r:id="rId44"/>
    <p:sldId id="332" r:id="rId45"/>
    <p:sldId id="343" r:id="rId46"/>
    <p:sldId id="337" r:id="rId47"/>
    <p:sldId id="329" r:id="rId48"/>
    <p:sldId id="344" r:id="rId4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F9C63-FCF2-0245-AEF9-E4378F0FEE10}" v="17" dt="2022-10-18T12:19:40.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05"/>
    <p:restoredTop sz="65986"/>
  </p:normalViewPr>
  <p:slideViewPr>
    <p:cSldViewPr snapToGrid="0">
      <p:cViewPr varScale="1">
        <p:scale>
          <a:sx n="24" d="100"/>
          <a:sy n="24" d="100"/>
        </p:scale>
        <p:origin x="1140" y="32"/>
      </p:cViewPr>
      <p:guideLst/>
    </p:cSldViewPr>
  </p:slideViewPr>
  <p:outlineViewPr>
    <p:cViewPr>
      <p:scale>
        <a:sx n="33" d="100"/>
        <a:sy n="33" d="100"/>
      </p:scale>
      <p:origin x="0" y="-2255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Aukland" userId="6832f079483fa08c" providerId="LiveId" clId="{3E6BC22F-E25E-C748-A309-20266AD37ABF}"/>
    <pc:docChg chg="undo custSel addSld delSld modSld sldOrd">
      <pc:chgData name="Louise Aukland" userId="6832f079483fa08c" providerId="LiveId" clId="{3E6BC22F-E25E-C748-A309-20266AD37ABF}" dt="2022-05-13T14:44:09.072" v="17241" actId="14100"/>
      <pc:docMkLst>
        <pc:docMk/>
      </pc:docMkLst>
      <pc:sldChg chg="modSp mod">
        <pc:chgData name="Louise Aukland" userId="6832f079483fa08c" providerId="LiveId" clId="{3E6BC22F-E25E-C748-A309-20266AD37ABF}" dt="2022-04-28T13:58:14.575" v="9" actId="20577"/>
        <pc:sldMkLst>
          <pc:docMk/>
          <pc:sldMk cId="0" sldId="256"/>
        </pc:sldMkLst>
        <pc:spChg chg="mod">
          <ac:chgData name="Louise Aukland" userId="6832f079483fa08c" providerId="LiveId" clId="{3E6BC22F-E25E-C748-A309-20266AD37ABF}" dt="2022-04-28T13:58:14.575" v="9" actId="20577"/>
          <ac:spMkLst>
            <pc:docMk/>
            <pc:sldMk cId="0" sldId="256"/>
            <ac:spMk id="8" creationId="{B3E294D4-A115-479D-B958-91B361A1857C}"/>
          </ac:spMkLst>
        </pc:spChg>
      </pc:sldChg>
      <pc:sldChg chg="modSp mod modNotesTx">
        <pc:chgData name="Louise Aukland" userId="6832f079483fa08c" providerId="LiveId" clId="{3E6BC22F-E25E-C748-A309-20266AD37ABF}" dt="2022-05-11T09:13:52.500" v="15352" actId="20577"/>
        <pc:sldMkLst>
          <pc:docMk/>
          <pc:sldMk cId="179854870" sldId="257"/>
        </pc:sldMkLst>
        <pc:spChg chg="mod">
          <ac:chgData name="Louise Aukland" userId="6832f079483fa08c" providerId="LiveId" clId="{3E6BC22F-E25E-C748-A309-20266AD37ABF}" dt="2022-05-06T15:28:35.544" v="1955" actId="20577"/>
          <ac:spMkLst>
            <pc:docMk/>
            <pc:sldMk cId="179854870" sldId="257"/>
            <ac:spMk id="2" creationId="{4FBF798A-5122-D04A-B70D-C44E83270521}"/>
          </ac:spMkLst>
        </pc:spChg>
      </pc:sldChg>
      <pc:sldChg chg="addSp delSp modSp mod ord delAnim modNotesTx">
        <pc:chgData name="Louise Aukland" userId="6832f079483fa08c" providerId="LiveId" clId="{3E6BC22F-E25E-C748-A309-20266AD37ABF}" dt="2022-05-10T08:20:30.892" v="12301" actId="1076"/>
        <pc:sldMkLst>
          <pc:docMk/>
          <pc:sldMk cId="492998261" sldId="258"/>
        </pc:sldMkLst>
        <pc:spChg chg="mod">
          <ac:chgData name="Louise Aukland" userId="6832f079483fa08c" providerId="LiveId" clId="{3E6BC22F-E25E-C748-A309-20266AD37ABF}" dt="2022-05-10T08:20:30.892" v="12301" actId="1076"/>
          <ac:spMkLst>
            <pc:docMk/>
            <pc:sldMk cId="492998261" sldId="258"/>
            <ac:spMk id="2" creationId="{A0EAEBDF-1440-EE42-922B-EFB8CBE03089}"/>
          </ac:spMkLst>
        </pc:spChg>
        <pc:spChg chg="add del mod">
          <ac:chgData name="Louise Aukland" userId="6832f079483fa08c" providerId="LiveId" clId="{3E6BC22F-E25E-C748-A309-20266AD37ABF}" dt="2022-05-06T16:29:51.313" v="2427"/>
          <ac:spMkLst>
            <pc:docMk/>
            <pc:sldMk cId="492998261" sldId="258"/>
            <ac:spMk id="4" creationId="{2EA86CD7-2633-66EE-F44C-61827CF8FFB2}"/>
          </ac:spMkLst>
        </pc:spChg>
        <pc:spChg chg="del">
          <ac:chgData name="Louise Aukland" userId="6832f079483fa08c" providerId="LiveId" clId="{3E6BC22F-E25E-C748-A309-20266AD37ABF}" dt="2022-05-06T16:29:32.496" v="2423" actId="478"/>
          <ac:spMkLst>
            <pc:docMk/>
            <pc:sldMk cId="492998261" sldId="258"/>
            <ac:spMk id="9" creationId="{A60EF011-A6CA-44EC-9E17-13F5119677F7}"/>
          </ac:spMkLst>
        </pc:spChg>
        <pc:picChg chg="add mod">
          <ac:chgData name="Louise Aukland" userId="6832f079483fa08c" providerId="LiveId" clId="{3E6BC22F-E25E-C748-A309-20266AD37ABF}" dt="2022-05-06T16:29:51.313" v="2427"/>
          <ac:picMkLst>
            <pc:docMk/>
            <pc:sldMk cId="492998261" sldId="258"/>
            <ac:picMk id="7" creationId="{1DAD8A3B-26C8-93E9-6861-B560EEB1C1DA}"/>
          </ac:picMkLst>
        </pc:picChg>
      </pc:sldChg>
      <pc:sldChg chg="modNotesTx">
        <pc:chgData name="Louise Aukland" userId="6832f079483fa08c" providerId="LiveId" clId="{3E6BC22F-E25E-C748-A309-20266AD37ABF}" dt="2022-05-11T09:13:21.810" v="15351" actId="20577"/>
        <pc:sldMkLst>
          <pc:docMk/>
          <pc:sldMk cId="1832447007" sldId="261"/>
        </pc:sldMkLst>
      </pc:sldChg>
      <pc:sldChg chg="modSp mod ord modNotesTx">
        <pc:chgData name="Louise Aukland" userId="6832f079483fa08c" providerId="LiveId" clId="{3E6BC22F-E25E-C748-A309-20266AD37ABF}" dt="2022-05-11T09:03:35.886" v="15191" actId="1076"/>
        <pc:sldMkLst>
          <pc:docMk/>
          <pc:sldMk cId="2126058054" sldId="262"/>
        </pc:sldMkLst>
        <pc:spChg chg="mod">
          <ac:chgData name="Louise Aukland" userId="6832f079483fa08c" providerId="LiveId" clId="{3E6BC22F-E25E-C748-A309-20266AD37ABF}" dt="2022-05-11T09:03:35.886" v="15191" actId="1076"/>
          <ac:spMkLst>
            <pc:docMk/>
            <pc:sldMk cId="2126058054" sldId="262"/>
            <ac:spMk id="16" creationId="{FF399F47-E5F3-497B-91A7-9CE181179CDA}"/>
          </ac:spMkLst>
        </pc:spChg>
      </pc:sldChg>
      <pc:sldChg chg="modSp add del mod setBg modNotesTx">
        <pc:chgData name="Louise Aukland" userId="6832f079483fa08c" providerId="LiveId" clId="{3E6BC22F-E25E-C748-A309-20266AD37ABF}" dt="2022-05-11T08:44:38.178" v="14056" actId="2696"/>
        <pc:sldMkLst>
          <pc:docMk/>
          <pc:sldMk cId="476984724" sldId="263"/>
        </pc:sldMkLst>
        <pc:spChg chg="mod">
          <ac:chgData name="Louise Aukland" userId="6832f079483fa08c" providerId="LiveId" clId="{3E6BC22F-E25E-C748-A309-20266AD37ABF}" dt="2022-05-09T11:14:27.644" v="8328" actId="20577"/>
          <ac:spMkLst>
            <pc:docMk/>
            <pc:sldMk cId="476984724" sldId="263"/>
            <ac:spMk id="2" creationId="{0A8E2377-1797-4ED1-B48F-70EFF6C2E4E0}"/>
          </ac:spMkLst>
        </pc:spChg>
        <pc:spChg chg="mod">
          <ac:chgData name="Louise Aukland" userId="6832f079483fa08c" providerId="LiveId" clId="{3E6BC22F-E25E-C748-A309-20266AD37ABF}" dt="2022-05-09T11:26:30.837" v="8877" actId="20577"/>
          <ac:spMkLst>
            <pc:docMk/>
            <pc:sldMk cId="476984724" sldId="263"/>
            <ac:spMk id="3" creationId="{73195B36-B857-4F47-8513-BB1953DE5817}"/>
          </ac:spMkLst>
        </pc:spChg>
        <pc:picChg chg="mod">
          <ac:chgData name="Louise Aukland" userId="6832f079483fa08c" providerId="LiveId" clId="{3E6BC22F-E25E-C748-A309-20266AD37ABF}" dt="2022-05-09T11:23:40.163" v="8759" actId="1076"/>
          <ac:picMkLst>
            <pc:docMk/>
            <pc:sldMk cId="476984724" sldId="263"/>
            <ac:picMk id="4" creationId="{FFC2870B-9C27-4A99-B4C5-DDBEC1DC9412}"/>
          </ac:picMkLst>
        </pc:picChg>
        <pc:picChg chg="mod">
          <ac:chgData name="Louise Aukland" userId="6832f079483fa08c" providerId="LiveId" clId="{3E6BC22F-E25E-C748-A309-20266AD37ABF}" dt="2022-05-09T11:23:37.505" v="8758" actId="1076"/>
          <ac:picMkLst>
            <pc:docMk/>
            <pc:sldMk cId="476984724" sldId="263"/>
            <ac:picMk id="5" creationId="{1E95BB4E-7F70-4AF8-AA55-84F8851396B5}"/>
          </ac:picMkLst>
        </pc:picChg>
        <pc:picChg chg="mod">
          <ac:chgData name="Louise Aukland" userId="6832f079483fa08c" providerId="LiveId" clId="{3E6BC22F-E25E-C748-A309-20266AD37ABF}" dt="2022-05-09T11:23:32.121" v="8756" actId="14100"/>
          <ac:picMkLst>
            <pc:docMk/>
            <pc:sldMk cId="476984724" sldId="263"/>
            <ac:picMk id="6" creationId="{0D4756F3-ADA4-48A9-A1E4-AF612281D22D}"/>
          </ac:picMkLst>
        </pc:picChg>
      </pc:sldChg>
      <pc:sldChg chg="addSp delSp modSp add del mod modClrScheme delAnim modAnim chgLayout modNotesTx">
        <pc:chgData name="Louise Aukland" userId="6832f079483fa08c" providerId="LiveId" clId="{3E6BC22F-E25E-C748-A309-20266AD37ABF}" dt="2022-05-13T13:14:26.637" v="17102" actId="1076"/>
        <pc:sldMkLst>
          <pc:docMk/>
          <pc:sldMk cId="4090866183" sldId="264"/>
        </pc:sldMkLst>
        <pc:spChg chg="mod ord">
          <ac:chgData name="Louise Aukland" userId="6832f079483fa08c" providerId="LiveId" clId="{3E6BC22F-E25E-C748-A309-20266AD37ABF}" dt="2022-05-13T13:13:33.480" v="17053" actId="1076"/>
          <ac:spMkLst>
            <pc:docMk/>
            <pc:sldMk cId="4090866183" sldId="264"/>
            <ac:spMk id="2" creationId="{9C85700F-3B22-4861-85DE-C49BE35DF697}"/>
          </ac:spMkLst>
        </pc:spChg>
        <pc:spChg chg="del">
          <ac:chgData name="Louise Aukland" userId="6832f079483fa08c" providerId="LiveId" clId="{3E6BC22F-E25E-C748-A309-20266AD37ABF}" dt="2022-05-06T15:29:29.584" v="2008" actId="478"/>
          <ac:spMkLst>
            <pc:docMk/>
            <pc:sldMk cId="4090866183" sldId="264"/>
            <ac:spMk id="4" creationId="{9CC2C2C0-D0D6-5047-B9A7-2CDB49A47372}"/>
          </ac:spMkLst>
        </pc:spChg>
        <pc:spChg chg="add del mod">
          <ac:chgData name="Louise Aukland" userId="6832f079483fa08c" providerId="LiveId" clId="{3E6BC22F-E25E-C748-A309-20266AD37ABF}" dt="2022-05-13T13:10:49.099" v="17040" actId="478"/>
          <ac:spMkLst>
            <pc:docMk/>
            <pc:sldMk cId="4090866183" sldId="264"/>
            <ac:spMk id="6" creationId="{B82C789B-807B-A4DD-CAB1-B41A1C9F40C5}"/>
          </ac:spMkLst>
        </pc:spChg>
        <pc:spChg chg="add del mod">
          <ac:chgData name="Louise Aukland" userId="6832f079483fa08c" providerId="LiveId" clId="{3E6BC22F-E25E-C748-A309-20266AD37ABF}" dt="2022-05-13T13:10:45.125" v="17039" actId="478"/>
          <ac:spMkLst>
            <pc:docMk/>
            <pc:sldMk cId="4090866183" sldId="264"/>
            <ac:spMk id="7" creationId="{55A030D9-9673-01C9-552F-8EAFB79D2E57}"/>
          </ac:spMkLst>
        </pc:spChg>
        <pc:spChg chg="add mod">
          <ac:chgData name="Louise Aukland" userId="6832f079483fa08c" providerId="LiveId" clId="{3E6BC22F-E25E-C748-A309-20266AD37ABF}" dt="2022-05-13T13:14:26.637" v="17102" actId="1076"/>
          <ac:spMkLst>
            <pc:docMk/>
            <pc:sldMk cId="4090866183" sldId="264"/>
            <ac:spMk id="10" creationId="{D9EB9AB5-8042-86A7-3E3D-3C96DCEDE522}"/>
          </ac:spMkLst>
        </pc:spChg>
        <pc:picChg chg="add del mod">
          <ac:chgData name="Louise Aukland" userId="6832f079483fa08c" providerId="LiveId" clId="{3E6BC22F-E25E-C748-A309-20266AD37ABF}" dt="2022-05-06T16:19:15.867" v="2108" actId="478"/>
          <ac:picMkLst>
            <pc:docMk/>
            <pc:sldMk cId="4090866183" sldId="264"/>
            <ac:picMk id="3" creationId="{6C017929-AB21-80BC-C527-6CADCCE5B211}"/>
          </ac:picMkLst>
        </pc:picChg>
        <pc:picChg chg="add mod">
          <ac:chgData name="Louise Aukland" userId="6832f079483fa08c" providerId="LiveId" clId="{3E6BC22F-E25E-C748-A309-20266AD37ABF}" dt="2022-05-13T13:13:44.350" v="17056" actId="1076"/>
          <ac:picMkLst>
            <pc:docMk/>
            <pc:sldMk cId="4090866183" sldId="264"/>
            <ac:picMk id="3" creationId="{E185F530-DF9C-21F9-2627-AD7FDB359F3B}"/>
          </ac:picMkLst>
        </pc:picChg>
        <pc:picChg chg="add del mod">
          <ac:chgData name="Louise Aukland" userId="6832f079483fa08c" providerId="LiveId" clId="{3E6BC22F-E25E-C748-A309-20266AD37ABF}" dt="2022-05-13T13:11:49.284" v="17049" actId="478"/>
          <ac:picMkLst>
            <pc:docMk/>
            <pc:sldMk cId="4090866183" sldId="264"/>
            <ac:picMk id="4" creationId="{A51AF99C-6C15-0EF8-A7D3-B8C9B06A36A9}"/>
          </ac:picMkLst>
        </pc:picChg>
        <pc:picChg chg="add del mod">
          <ac:chgData name="Louise Aukland" userId="6832f079483fa08c" providerId="LiveId" clId="{3E6BC22F-E25E-C748-A309-20266AD37ABF}" dt="2022-05-06T15:30:41.865" v="2012" actId="478"/>
          <ac:picMkLst>
            <pc:docMk/>
            <pc:sldMk cId="4090866183" sldId="264"/>
            <ac:picMk id="5" creationId="{4ED59557-5B15-9EE8-17F7-03DD8669A94E}"/>
          </ac:picMkLst>
        </pc:picChg>
        <pc:picChg chg="add del mod">
          <ac:chgData name="Louise Aukland" userId="6832f079483fa08c" providerId="LiveId" clId="{3E6BC22F-E25E-C748-A309-20266AD37ABF}" dt="2022-05-13T13:10:50.820" v="17041" actId="478"/>
          <ac:picMkLst>
            <pc:docMk/>
            <pc:sldMk cId="4090866183" sldId="264"/>
            <ac:picMk id="9" creationId="{89FFD9DC-AEB1-41A8-F261-CBF1879733C6}"/>
          </ac:picMkLst>
        </pc:picChg>
        <pc:picChg chg="add del mod">
          <ac:chgData name="Louise Aukland" userId="6832f079483fa08c" providerId="LiveId" clId="{3E6BC22F-E25E-C748-A309-20266AD37ABF}" dt="2022-05-13T13:10:41.854" v="17038" actId="478"/>
          <ac:picMkLst>
            <pc:docMk/>
            <pc:sldMk cId="4090866183" sldId="264"/>
            <ac:picMk id="11" creationId="{9CC78F09-3F55-CD96-B8E8-D4200A0D6483}"/>
          </ac:picMkLst>
        </pc:picChg>
      </pc:sldChg>
      <pc:sldChg chg="addSp delSp modSp mod ord modNotesTx">
        <pc:chgData name="Louise Aukland" userId="6832f079483fa08c" providerId="LiveId" clId="{3E6BC22F-E25E-C748-A309-20266AD37ABF}" dt="2022-05-09T10:52:58.517" v="8202" actId="20577"/>
        <pc:sldMkLst>
          <pc:docMk/>
          <pc:sldMk cId="1289554917" sldId="266"/>
        </pc:sldMkLst>
        <pc:spChg chg="mod">
          <ac:chgData name="Louise Aukland" userId="6832f079483fa08c" providerId="LiveId" clId="{3E6BC22F-E25E-C748-A309-20266AD37ABF}" dt="2022-05-09T10:51:38.364" v="7961" actId="255"/>
          <ac:spMkLst>
            <pc:docMk/>
            <pc:sldMk cId="1289554917" sldId="266"/>
            <ac:spMk id="2" creationId="{12F02D21-86A0-4F91-AE83-94B5B5042A93}"/>
          </ac:spMkLst>
        </pc:spChg>
        <pc:spChg chg="del">
          <ac:chgData name="Louise Aukland" userId="6832f079483fa08c" providerId="LiveId" clId="{3E6BC22F-E25E-C748-A309-20266AD37ABF}" dt="2022-05-09T08:48:51.145" v="4514" actId="478"/>
          <ac:spMkLst>
            <pc:docMk/>
            <pc:sldMk cId="1289554917" sldId="266"/>
            <ac:spMk id="3" creationId="{B0F6EC13-4784-406D-9105-92B7CCCF46ED}"/>
          </ac:spMkLst>
        </pc:spChg>
        <pc:spChg chg="add del mod">
          <ac:chgData name="Louise Aukland" userId="6832f079483fa08c" providerId="LiveId" clId="{3E6BC22F-E25E-C748-A309-20266AD37ABF}" dt="2022-05-09T08:48:56.262" v="4515" actId="478"/>
          <ac:spMkLst>
            <pc:docMk/>
            <pc:sldMk cId="1289554917" sldId="266"/>
            <ac:spMk id="6" creationId="{6741992A-C12F-6FE9-8109-7D9B235A9798}"/>
          </ac:spMkLst>
        </pc:spChg>
        <pc:spChg chg="add mod">
          <ac:chgData name="Louise Aukland" userId="6832f079483fa08c" providerId="LiveId" clId="{3E6BC22F-E25E-C748-A309-20266AD37ABF}" dt="2022-05-09T08:59:39.737" v="4531" actId="1076"/>
          <ac:spMkLst>
            <pc:docMk/>
            <pc:sldMk cId="1289554917" sldId="266"/>
            <ac:spMk id="7" creationId="{28E547D0-A7EE-C960-71EF-D488BB9D856B}"/>
          </ac:spMkLst>
        </pc:spChg>
      </pc:sldChg>
      <pc:sldChg chg="modSp mod">
        <pc:chgData name="Louise Aukland" userId="6832f079483fa08c" providerId="LiveId" clId="{3E6BC22F-E25E-C748-A309-20266AD37ABF}" dt="2022-05-12T10:07:08.420" v="16993" actId="20577"/>
        <pc:sldMkLst>
          <pc:docMk/>
          <pc:sldMk cId="2207905107" sldId="267"/>
        </pc:sldMkLst>
        <pc:spChg chg="mod">
          <ac:chgData name="Louise Aukland" userId="6832f079483fa08c" providerId="LiveId" clId="{3E6BC22F-E25E-C748-A309-20266AD37ABF}" dt="2022-05-12T10:07:08.420" v="16993" actId="20577"/>
          <ac:spMkLst>
            <pc:docMk/>
            <pc:sldMk cId="2207905107" sldId="267"/>
            <ac:spMk id="3" creationId="{BD10DB97-3209-4E29-81A7-2211D3E815E8}"/>
          </ac:spMkLst>
        </pc:spChg>
      </pc:sldChg>
      <pc:sldChg chg="addSp modSp mod ord modShow modNotesTx">
        <pc:chgData name="Louise Aukland" userId="6832f079483fa08c" providerId="LiveId" clId="{3E6BC22F-E25E-C748-A309-20266AD37ABF}" dt="2022-05-13T13:54:39.945" v="17210" actId="1076"/>
        <pc:sldMkLst>
          <pc:docMk/>
          <pc:sldMk cId="1168113409" sldId="269"/>
        </pc:sldMkLst>
        <pc:picChg chg="add mod">
          <ac:chgData name="Louise Aukland" userId="6832f079483fa08c" providerId="LiveId" clId="{3E6BC22F-E25E-C748-A309-20266AD37ABF}" dt="2022-05-13T13:54:39.945" v="17210" actId="1076"/>
          <ac:picMkLst>
            <pc:docMk/>
            <pc:sldMk cId="1168113409" sldId="269"/>
            <ac:picMk id="4" creationId="{75F52C3B-32AF-49EC-7531-85CCD8EB7826}"/>
          </ac:picMkLst>
        </pc:picChg>
      </pc:sldChg>
      <pc:sldChg chg="add mod setBg modShow modNotesTx">
        <pc:chgData name="Louise Aukland" userId="6832f079483fa08c" providerId="LiveId" clId="{3E6BC22F-E25E-C748-A309-20266AD37ABF}" dt="2022-05-09T10:34:35.215" v="7491" actId="113"/>
        <pc:sldMkLst>
          <pc:docMk/>
          <pc:sldMk cId="2614914623" sldId="270"/>
        </pc:sldMkLst>
      </pc:sldChg>
      <pc:sldChg chg="modSp mod ord modNotesTx">
        <pc:chgData name="Louise Aukland" userId="6832f079483fa08c" providerId="LiveId" clId="{3E6BC22F-E25E-C748-A309-20266AD37ABF}" dt="2022-05-11T08:29:22.642" v="12659" actId="20578"/>
        <pc:sldMkLst>
          <pc:docMk/>
          <pc:sldMk cId="2588936979" sldId="279"/>
        </pc:sldMkLst>
        <pc:spChg chg="mod">
          <ac:chgData name="Louise Aukland" userId="6832f079483fa08c" providerId="LiveId" clId="{3E6BC22F-E25E-C748-A309-20266AD37ABF}" dt="2022-05-09T11:39:32.240" v="10342" actId="1076"/>
          <ac:spMkLst>
            <pc:docMk/>
            <pc:sldMk cId="2588936979" sldId="279"/>
            <ac:spMk id="2" creationId="{9C85700F-3B22-4861-85DE-C49BE35DF697}"/>
          </ac:spMkLst>
        </pc:spChg>
        <pc:spChg chg="mod">
          <ac:chgData name="Louise Aukland" userId="6832f079483fa08c" providerId="LiveId" clId="{3E6BC22F-E25E-C748-A309-20266AD37ABF}" dt="2022-05-09T11:41:46.262" v="10555" actId="12"/>
          <ac:spMkLst>
            <pc:docMk/>
            <pc:sldMk cId="2588936979" sldId="279"/>
            <ac:spMk id="3" creationId="{788D4EAF-77C5-4B12-83ED-6EC51A67A1B1}"/>
          </ac:spMkLst>
        </pc:spChg>
      </pc:sldChg>
      <pc:sldChg chg="del">
        <pc:chgData name="Louise Aukland" userId="6832f079483fa08c" providerId="LiveId" clId="{3E6BC22F-E25E-C748-A309-20266AD37ABF}" dt="2022-05-09T12:55:38.897" v="10991" actId="2696"/>
        <pc:sldMkLst>
          <pc:docMk/>
          <pc:sldMk cId="1371426104" sldId="284"/>
        </pc:sldMkLst>
      </pc:sldChg>
      <pc:sldChg chg="del">
        <pc:chgData name="Louise Aukland" userId="6832f079483fa08c" providerId="LiveId" clId="{3E6BC22F-E25E-C748-A309-20266AD37ABF}" dt="2022-05-09T12:55:39.549" v="10992" actId="2696"/>
        <pc:sldMkLst>
          <pc:docMk/>
          <pc:sldMk cId="4231569542" sldId="308"/>
        </pc:sldMkLst>
      </pc:sldChg>
      <pc:sldChg chg="ord modNotesTx">
        <pc:chgData name="Louise Aukland" userId="6832f079483fa08c" providerId="LiveId" clId="{3E6BC22F-E25E-C748-A309-20266AD37ABF}" dt="2022-05-13T13:00:57.478" v="16994" actId="20578"/>
        <pc:sldMkLst>
          <pc:docMk/>
          <pc:sldMk cId="1815368789" sldId="309"/>
        </pc:sldMkLst>
      </pc:sldChg>
      <pc:sldChg chg="addSp delSp modSp add mod modAnim modNotesTx">
        <pc:chgData name="Louise Aukland" userId="6832f079483fa08c" providerId="LiveId" clId="{3E6BC22F-E25E-C748-A309-20266AD37ABF}" dt="2022-05-06T16:37:53.943" v="2594" actId="1076"/>
        <pc:sldMkLst>
          <pc:docMk/>
          <pc:sldMk cId="3419550320" sldId="310"/>
        </pc:sldMkLst>
        <pc:spChg chg="del">
          <ac:chgData name="Louise Aukland" userId="6832f079483fa08c" providerId="LiveId" clId="{3E6BC22F-E25E-C748-A309-20266AD37ABF}" dt="2022-05-06T14:31:18.904" v="1542" actId="478"/>
          <ac:spMkLst>
            <pc:docMk/>
            <pc:sldMk cId="3419550320" sldId="310"/>
            <ac:spMk id="2" creationId="{4B095A51-051B-0D46-906B-B1E433805E8D}"/>
          </ac:spMkLst>
        </pc:spChg>
        <pc:spChg chg="add del mod">
          <ac:chgData name="Louise Aukland" userId="6832f079483fa08c" providerId="LiveId" clId="{3E6BC22F-E25E-C748-A309-20266AD37ABF}" dt="2022-05-06T14:31:24.247" v="1543" actId="478"/>
          <ac:spMkLst>
            <pc:docMk/>
            <pc:sldMk cId="3419550320" sldId="310"/>
            <ac:spMk id="4" creationId="{E7672378-1A22-FAC9-45C1-D58B6AE4D572}"/>
          </ac:spMkLst>
        </pc:spChg>
        <pc:spChg chg="add mod">
          <ac:chgData name="Louise Aukland" userId="6832f079483fa08c" providerId="LiveId" clId="{3E6BC22F-E25E-C748-A309-20266AD37ABF}" dt="2022-05-06T16:37:43.764" v="2592" actId="1076"/>
          <ac:spMkLst>
            <pc:docMk/>
            <pc:sldMk cId="3419550320" sldId="310"/>
            <ac:spMk id="6" creationId="{441C2CC8-EE59-6B40-D0F1-610E0F5E7386}"/>
          </ac:spMkLst>
        </pc:spChg>
        <pc:spChg chg="add mod">
          <ac:chgData name="Louise Aukland" userId="6832f079483fa08c" providerId="LiveId" clId="{3E6BC22F-E25E-C748-A309-20266AD37ABF}" dt="2022-05-06T16:37:38.007" v="2591" actId="1076"/>
          <ac:spMkLst>
            <pc:docMk/>
            <pc:sldMk cId="3419550320" sldId="310"/>
            <ac:spMk id="7" creationId="{C554AE87-02AB-71B9-6C30-2F6DF8E3C166}"/>
          </ac:spMkLst>
        </pc:spChg>
        <pc:spChg chg="add mod">
          <ac:chgData name="Louise Aukland" userId="6832f079483fa08c" providerId="LiveId" clId="{3E6BC22F-E25E-C748-A309-20266AD37ABF}" dt="2022-05-06T16:37:31.990" v="2590" actId="1076"/>
          <ac:spMkLst>
            <pc:docMk/>
            <pc:sldMk cId="3419550320" sldId="310"/>
            <ac:spMk id="8" creationId="{7B8C9BE9-F1B8-F467-5077-07FC12BAEA57}"/>
          </ac:spMkLst>
        </pc:spChg>
        <pc:spChg chg="add mod">
          <ac:chgData name="Louise Aukland" userId="6832f079483fa08c" providerId="LiveId" clId="{3E6BC22F-E25E-C748-A309-20266AD37ABF}" dt="2022-05-06T15:26:35.657" v="1883" actId="1076"/>
          <ac:spMkLst>
            <pc:docMk/>
            <pc:sldMk cId="3419550320" sldId="310"/>
            <ac:spMk id="9" creationId="{3DFFF94E-7D7C-5A6F-57FD-5046CF2EE858}"/>
          </ac:spMkLst>
        </pc:spChg>
        <pc:picChg chg="mod">
          <ac:chgData name="Louise Aukland" userId="6832f079483fa08c" providerId="LiveId" clId="{3E6BC22F-E25E-C748-A309-20266AD37ABF}" dt="2022-05-06T16:37:53.943" v="2594" actId="1076"/>
          <ac:picMkLst>
            <pc:docMk/>
            <pc:sldMk cId="3419550320" sldId="310"/>
            <ac:picMk id="1026" creationId="{6A5E9AC9-21FF-DB42-95AF-33FE23FFFBC0}"/>
          </ac:picMkLst>
        </pc:picChg>
      </pc:sldChg>
      <pc:sldChg chg="addSp delSp modSp add mod delAnim modNotesTx">
        <pc:chgData name="Louise Aukland" userId="6832f079483fa08c" providerId="LiveId" clId="{3E6BC22F-E25E-C748-A309-20266AD37ABF}" dt="2022-05-09T07:55:16.908" v="2962" actId="20577"/>
        <pc:sldMkLst>
          <pc:docMk/>
          <pc:sldMk cId="3141579281" sldId="311"/>
        </pc:sldMkLst>
        <pc:spChg chg="mod">
          <ac:chgData name="Louise Aukland" userId="6832f079483fa08c" providerId="LiveId" clId="{3E6BC22F-E25E-C748-A309-20266AD37ABF}" dt="2022-05-06T16:26:46.223" v="2391" actId="113"/>
          <ac:spMkLst>
            <pc:docMk/>
            <pc:sldMk cId="3141579281" sldId="311"/>
            <ac:spMk id="2" creationId="{9C85700F-3B22-4861-85DE-C49BE35DF697}"/>
          </ac:spMkLst>
        </pc:spChg>
        <pc:spChg chg="del">
          <ac:chgData name="Louise Aukland" userId="6832f079483fa08c" providerId="LiveId" clId="{3E6BC22F-E25E-C748-A309-20266AD37ABF}" dt="2022-05-06T16:25:48.502" v="2344" actId="478"/>
          <ac:spMkLst>
            <pc:docMk/>
            <pc:sldMk cId="3141579281" sldId="311"/>
            <ac:spMk id="6" creationId="{B82C789B-807B-A4DD-CAB1-B41A1C9F40C5}"/>
          </ac:spMkLst>
        </pc:spChg>
        <pc:spChg chg="del">
          <ac:chgData name="Louise Aukland" userId="6832f079483fa08c" providerId="LiveId" clId="{3E6BC22F-E25E-C748-A309-20266AD37ABF}" dt="2022-05-06T16:25:51.225" v="2345" actId="478"/>
          <ac:spMkLst>
            <pc:docMk/>
            <pc:sldMk cId="3141579281" sldId="311"/>
            <ac:spMk id="7" creationId="{55A030D9-9673-01C9-552F-8EAFB79D2E57}"/>
          </ac:spMkLst>
        </pc:spChg>
        <pc:spChg chg="add mod">
          <ac:chgData name="Louise Aukland" userId="6832f079483fa08c" providerId="LiveId" clId="{3E6BC22F-E25E-C748-A309-20266AD37ABF}" dt="2022-05-06T16:26:36.743" v="2390" actId="1076"/>
          <ac:spMkLst>
            <pc:docMk/>
            <pc:sldMk cId="3141579281" sldId="311"/>
            <ac:spMk id="8" creationId="{293C2824-B109-F801-BCEB-197F295029DF}"/>
          </ac:spMkLst>
        </pc:spChg>
        <pc:picChg chg="mod">
          <ac:chgData name="Louise Aukland" userId="6832f079483fa08c" providerId="LiveId" clId="{3E6BC22F-E25E-C748-A309-20266AD37ABF}" dt="2022-05-06T16:25:53.577" v="2346" actId="1076"/>
          <ac:picMkLst>
            <pc:docMk/>
            <pc:sldMk cId="3141579281" sldId="311"/>
            <ac:picMk id="9" creationId="{89FFD9DC-AEB1-41A8-F261-CBF1879733C6}"/>
          </ac:picMkLst>
        </pc:picChg>
        <pc:picChg chg="mod">
          <ac:chgData name="Louise Aukland" userId="6832f079483fa08c" providerId="LiveId" clId="{3E6BC22F-E25E-C748-A309-20266AD37ABF}" dt="2022-05-06T16:25:55.833" v="2347" actId="1076"/>
          <ac:picMkLst>
            <pc:docMk/>
            <pc:sldMk cId="3141579281" sldId="311"/>
            <ac:picMk id="11" creationId="{9CC78F09-3F55-CD96-B8E8-D4200A0D6483}"/>
          </ac:picMkLst>
        </pc:picChg>
      </pc:sldChg>
      <pc:sldChg chg="addSp delSp modSp add del mod modClrScheme chgLayout">
        <pc:chgData name="Louise Aukland" userId="6832f079483fa08c" providerId="LiveId" clId="{3E6BC22F-E25E-C748-A309-20266AD37ABF}" dt="2022-05-09T07:55:28.168" v="2963" actId="2696"/>
        <pc:sldMkLst>
          <pc:docMk/>
          <pc:sldMk cId="2495843667" sldId="312"/>
        </pc:sldMkLst>
        <pc:spChg chg="mod ord">
          <ac:chgData name="Louise Aukland" userId="6832f079483fa08c" providerId="LiveId" clId="{3E6BC22F-E25E-C748-A309-20266AD37ABF}" dt="2022-05-06T16:27:29.476" v="2393" actId="700"/>
          <ac:spMkLst>
            <pc:docMk/>
            <pc:sldMk cId="2495843667" sldId="312"/>
            <ac:spMk id="2" creationId="{9C85700F-3B22-4861-85DE-C49BE35DF697}"/>
          </ac:spMkLst>
        </pc:spChg>
        <pc:spChg chg="add mod ord">
          <ac:chgData name="Louise Aukland" userId="6832f079483fa08c" providerId="LiveId" clId="{3E6BC22F-E25E-C748-A309-20266AD37ABF}" dt="2022-05-06T16:27:29.476" v="2393" actId="700"/>
          <ac:spMkLst>
            <pc:docMk/>
            <pc:sldMk cId="2495843667" sldId="312"/>
            <ac:spMk id="3" creationId="{9F79AC60-05B0-18F4-BEEA-265249D75923}"/>
          </ac:spMkLst>
        </pc:spChg>
        <pc:spChg chg="add mod ord">
          <ac:chgData name="Louise Aukland" userId="6832f079483fa08c" providerId="LiveId" clId="{3E6BC22F-E25E-C748-A309-20266AD37ABF}" dt="2022-05-06T16:27:29.476" v="2393" actId="700"/>
          <ac:spMkLst>
            <pc:docMk/>
            <pc:sldMk cId="2495843667" sldId="312"/>
            <ac:spMk id="4" creationId="{F9D6B9AF-241A-F87E-A795-5F26B0144227}"/>
          </ac:spMkLst>
        </pc:spChg>
        <pc:spChg chg="add mod ord">
          <ac:chgData name="Louise Aukland" userId="6832f079483fa08c" providerId="LiveId" clId="{3E6BC22F-E25E-C748-A309-20266AD37ABF}" dt="2022-05-06T16:27:29.476" v="2393" actId="700"/>
          <ac:spMkLst>
            <pc:docMk/>
            <pc:sldMk cId="2495843667" sldId="312"/>
            <ac:spMk id="5" creationId="{92BD5B9A-1E3D-14AD-5AFA-98ED563366A6}"/>
          </ac:spMkLst>
        </pc:spChg>
        <pc:spChg chg="add mod ord">
          <ac:chgData name="Louise Aukland" userId="6832f079483fa08c" providerId="LiveId" clId="{3E6BC22F-E25E-C748-A309-20266AD37ABF}" dt="2022-05-06T16:27:29.476" v="2393" actId="700"/>
          <ac:spMkLst>
            <pc:docMk/>
            <pc:sldMk cId="2495843667" sldId="312"/>
            <ac:spMk id="6" creationId="{609939FF-EE78-7DD9-C77D-8D27B47FA39E}"/>
          </ac:spMkLst>
        </pc:spChg>
        <pc:picChg chg="del mod">
          <ac:chgData name="Louise Aukland" userId="6832f079483fa08c" providerId="LiveId" clId="{3E6BC22F-E25E-C748-A309-20266AD37ABF}" dt="2022-05-06T16:27:43.405" v="2395" actId="21"/>
          <ac:picMkLst>
            <pc:docMk/>
            <pc:sldMk cId="2495843667" sldId="312"/>
            <ac:picMk id="9" creationId="{89FFD9DC-AEB1-41A8-F261-CBF1879733C6}"/>
          </ac:picMkLst>
        </pc:picChg>
        <pc:picChg chg="add del mod">
          <ac:chgData name="Louise Aukland" userId="6832f079483fa08c" providerId="LiveId" clId="{3E6BC22F-E25E-C748-A309-20266AD37ABF}" dt="2022-05-06T16:29:48.118" v="2426" actId="21"/>
          <ac:picMkLst>
            <pc:docMk/>
            <pc:sldMk cId="2495843667" sldId="312"/>
            <ac:picMk id="10" creationId="{CD5BD65D-D860-D1BC-C289-FB21C7376B71}"/>
          </ac:picMkLst>
        </pc:picChg>
      </pc:sldChg>
      <pc:sldChg chg="addSp delSp modSp add mod modClrScheme delAnim chgLayout modNotesTx">
        <pc:chgData name="Louise Aukland" userId="6832f079483fa08c" providerId="LiveId" clId="{3E6BC22F-E25E-C748-A309-20266AD37ABF}" dt="2022-05-09T10:24:22.784" v="6127" actId="27636"/>
        <pc:sldMkLst>
          <pc:docMk/>
          <pc:sldMk cId="978995465" sldId="313"/>
        </pc:sldMkLst>
        <pc:spChg chg="mod ord">
          <ac:chgData name="Louise Aukland" userId="6832f079483fa08c" providerId="LiveId" clId="{3E6BC22F-E25E-C748-A309-20266AD37ABF}" dt="2022-05-06T16:34:34.975" v="2557" actId="1076"/>
          <ac:spMkLst>
            <pc:docMk/>
            <pc:sldMk cId="978995465" sldId="313"/>
            <ac:spMk id="2" creationId="{A0EAEBDF-1440-EE42-922B-EFB8CBE03089}"/>
          </ac:spMkLst>
        </pc:spChg>
        <pc:spChg chg="add del mod">
          <ac:chgData name="Louise Aukland" userId="6832f079483fa08c" providerId="LiveId" clId="{3E6BC22F-E25E-C748-A309-20266AD37ABF}" dt="2022-05-06T16:32:20.595" v="2499"/>
          <ac:spMkLst>
            <pc:docMk/>
            <pc:sldMk cId="978995465" sldId="313"/>
            <ac:spMk id="4" creationId="{F051CE8B-8FF4-E6C8-01FC-BE6343808395}"/>
          </ac:spMkLst>
        </pc:spChg>
        <pc:spChg chg="add del mod ord">
          <ac:chgData name="Louise Aukland" userId="6832f079483fa08c" providerId="LiveId" clId="{3E6BC22F-E25E-C748-A309-20266AD37ABF}" dt="2022-05-06T16:33:18.964" v="2511" actId="478"/>
          <ac:spMkLst>
            <pc:docMk/>
            <pc:sldMk cId="978995465" sldId="313"/>
            <ac:spMk id="8" creationId="{5AB248D9-9B64-E97B-D502-B2B80925D0F2}"/>
          </ac:spMkLst>
        </pc:spChg>
        <pc:spChg chg="del">
          <ac:chgData name="Louise Aukland" userId="6832f079483fa08c" providerId="LiveId" clId="{3E6BC22F-E25E-C748-A309-20266AD37ABF}" dt="2022-05-06T16:30:47.409" v="2498" actId="478"/>
          <ac:spMkLst>
            <pc:docMk/>
            <pc:sldMk cId="978995465" sldId="313"/>
            <ac:spMk id="9" creationId="{A60EF011-A6CA-44EC-9E17-13F5119677F7}"/>
          </ac:spMkLst>
        </pc:spChg>
        <pc:spChg chg="add del mod ord">
          <ac:chgData name="Louise Aukland" userId="6832f079483fa08c" providerId="LiveId" clId="{3E6BC22F-E25E-C748-A309-20266AD37ABF}" dt="2022-05-06T16:33:33.782" v="2513" actId="478"/>
          <ac:spMkLst>
            <pc:docMk/>
            <pc:sldMk cId="978995465" sldId="313"/>
            <ac:spMk id="10" creationId="{5C318086-9F8E-D64D-4895-A1606E7C102E}"/>
          </ac:spMkLst>
        </pc:spChg>
        <pc:spChg chg="add mod">
          <ac:chgData name="Louise Aukland" userId="6832f079483fa08c" providerId="LiveId" clId="{3E6BC22F-E25E-C748-A309-20266AD37ABF}" dt="2022-05-09T10:24:22.784" v="6127" actId="27636"/>
          <ac:spMkLst>
            <pc:docMk/>
            <pc:sldMk cId="978995465" sldId="313"/>
            <ac:spMk id="14" creationId="{F4DFC1BA-5597-92C4-4AED-D3A84218F8F7}"/>
          </ac:spMkLst>
        </pc:spChg>
        <pc:picChg chg="del">
          <ac:chgData name="Louise Aukland" userId="6832f079483fa08c" providerId="LiveId" clId="{3E6BC22F-E25E-C748-A309-20266AD37ABF}" dt="2022-05-06T16:32:27.898" v="2502" actId="478"/>
          <ac:picMkLst>
            <pc:docMk/>
            <pc:sldMk cId="978995465" sldId="313"/>
            <ac:picMk id="5" creationId="{3BFF094E-30E4-47E5-937E-BCA1379DDAD1}"/>
          </ac:picMkLst>
        </pc:picChg>
        <pc:picChg chg="add del mod ord">
          <ac:chgData name="Louise Aukland" userId="6832f079483fa08c" providerId="LiveId" clId="{3E6BC22F-E25E-C748-A309-20266AD37ABF}" dt="2022-05-06T16:33:09.860" v="2509" actId="478"/>
          <ac:picMkLst>
            <pc:docMk/>
            <pc:sldMk cId="978995465" sldId="313"/>
            <ac:picMk id="7" creationId="{D39F43C1-D233-56E8-8DB3-383093952D7F}"/>
          </ac:picMkLst>
        </pc:picChg>
        <pc:picChg chg="add mod">
          <ac:chgData name="Louise Aukland" userId="6832f079483fa08c" providerId="LiveId" clId="{3E6BC22F-E25E-C748-A309-20266AD37ABF}" dt="2022-05-06T16:33:41.842" v="2515" actId="1076"/>
          <ac:picMkLst>
            <pc:docMk/>
            <pc:sldMk cId="978995465" sldId="313"/>
            <ac:picMk id="11" creationId="{88DF8877-FB87-A744-9F28-03D5F0D2C5BC}"/>
          </ac:picMkLst>
        </pc:picChg>
        <pc:picChg chg="add mod">
          <ac:chgData name="Louise Aukland" userId="6832f079483fa08c" providerId="LiveId" clId="{3E6BC22F-E25E-C748-A309-20266AD37ABF}" dt="2022-05-06T16:33:47.812" v="2517" actId="14100"/>
          <ac:picMkLst>
            <pc:docMk/>
            <pc:sldMk cId="978995465" sldId="313"/>
            <ac:picMk id="13" creationId="{BCD71D2E-11E4-1DAF-FE05-874114F83F54}"/>
          </ac:picMkLst>
        </pc:picChg>
      </pc:sldChg>
      <pc:sldChg chg="addSp delSp modSp add mod modShow modNotesTx">
        <pc:chgData name="Louise Aukland" userId="6832f079483fa08c" providerId="LiveId" clId="{3E6BC22F-E25E-C748-A309-20266AD37ABF}" dt="2022-05-09T08:30:59.521" v="3405" actId="20577"/>
        <pc:sldMkLst>
          <pc:docMk/>
          <pc:sldMk cId="1641534312" sldId="314"/>
        </pc:sldMkLst>
        <pc:spChg chg="mod">
          <ac:chgData name="Louise Aukland" userId="6832f079483fa08c" providerId="LiveId" clId="{3E6BC22F-E25E-C748-A309-20266AD37ABF}" dt="2022-05-09T08:02:39.754" v="2997" actId="20577"/>
          <ac:spMkLst>
            <pc:docMk/>
            <pc:sldMk cId="1641534312" sldId="314"/>
            <ac:spMk id="2" creationId="{A0EAEBDF-1440-EE42-922B-EFB8CBE03089}"/>
          </ac:spMkLst>
        </pc:spChg>
        <pc:spChg chg="add del mod">
          <ac:chgData name="Louise Aukland" userId="6832f079483fa08c" providerId="LiveId" clId="{3E6BC22F-E25E-C748-A309-20266AD37ABF}" dt="2022-05-09T08:02:00.083" v="2985"/>
          <ac:spMkLst>
            <pc:docMk/>
            <pc:sldMk cId="1641534312" sldId="314"/>
            <ac:spMk id="4" creationId="{23215F42-B2D5-3D6F-8E65-A175E58B3BB1}"/>
          </ac:spMkLst>
        </pc:spChg>
        <pc:picChg chg="del">
          <ac:chgData name="Louise Aukland" userId="6832f079483fa08c" providerId="LiveId" clId="{3E6BC22F-E25E-C748-A309-20266AD37ABF}" dt="2022-05-09T08:02:24.423" v="2990" actId="478"/>
          <ac:picMkLst>
            <pc:docMk/>
            <pc:sldMk cId="1641534312" sldId="314"/>
            <ac:picMk id="5" creationId="{3BFF094E-30E4-47E5-937E-BCA1379DDAD1}"/>
          </ac:picMkLst>
        </pc:picChg>
        <pc:picChg chg="del">
          <ac:chgData name="Louise Aukland" userId="6832f079483fa08c" providerId="LiveId" clId="{3E6BC22F-E25E-C748-A309-20266AD37ABF}" dt="2022-05-09T08:01:54.201" v="2984" actId="478"/>
          <ac:picMkLst>
            <pc:docMk/>
            <pc:sldMk cId="1641534312" sldId="314"/>
            <ac:picMk id="7" creationId="{1DAD8A3B-26C8-93E9-6861-B560EEB1C1DA}"/>
          </ac:picMkLst>
        </pc:picChg>
        <pc:picChg chg="add mod">
          <ac:chgData name="Louise Aukland" userId="6832f079483fa08c" providerId="LiveId" clId="{3E6BC22F-E25E-C748-A309-20266AD37ABF}" dt="2022-05-09T08:02:31.559" v="2993" actId="1076"/>
          <ac:picMkLst>
            <pc:docMk/>
            <pc:sldMk cId="1641534312" sldId="314"/>
            <ac:picMk id="8" creationId="{7D797982-FCB2-58A9-09C8-0689A58919EC}"/>
          </ac:picMkLst>
        </pc:picChg>
      </pc:sldChg>
      <pc:sldChg chg="add del">
        <pc:chgData name="Louise Aukland" userId="6832f079483fa08c" providerId="LiveId" clId="{3E6BC22F-E25E-C748-A309-20266AD37ABF}" dt="2022-05-09T08:46:36.426" v="4419" actId="2696"/>
        <pc:sldMkLst>
          <pc:docMk/>
          <pc:sldMk cId="1207795795" sldId="315"/>
        </pc:sldMkLst>
      </pc:sldChg>
      <pc:sldChg chg="modSp add mod">
        <pc:chgData name="Louise Aukland" userId="6832f079483fa08c" providerId="LiveId" clId="{3E6BC22F-E25E-C748-A309-20266AD37ABF}" dt="2022-05-13T13:32:19.754" v="17108" actId="20577"/>
        <pc:sldMkLst>
          <pc:docMk/>
          <pc:sldMk cId="3852000293" sldId="315"/>
        </pc:sldMkLst>
        <pc:spChg chg="mod">
          <ac:chgData name="Louise Aukland" userId="6832f079483fa08c" providerId="LiveId" clId="{3E6BC22F-E25E-C748-A309-20266AD37ABF}" dt="2022-05-13T13:32:19.754" v="17108" actId="20577"/>
          <ac:spMkLst>
            <pc:docMk/>
            <pc:sldMk cId="3852000293" sldId="315"/>
            <ac:spMk id="8" creationId="{B3E294D4-A115-479D-B958-91B361A1857C}"/>
          </ac:spMkLst>
        </pc:spChg>
      </pc:sldChg>
      <pc:sldChg chg="addSp delSp modSp new mod modNotesTx">
        <pc:chgData name="Louise Aukland" userId="6832f079483fa08c" providerId="LiveId" clId="{3E6BC22F-E25E-C748-A309-20266AD37ABF}" dt="2022-05-09T09:51:48.087" v="6043" actId="113"/>
        <pc:sldMkLst>
          <pc:docMk/>
          <pc:sldMk cId="1860577346" sldId="316"/>
        </pc:sldMkLst>
        <pc:spChg chg="del">
          <ac:chgData name="Louise Aukland" userId="6832f079483fa08c" providerId="LiveId" clId="{3E6BC22F-E25E-C748-A309-20266AD37ABF}" dt="2022-05-09T09:49:34.871" v="5874" actId="478"/>
          <ac:spMkLst>
            <pc:docMk/>
            <pc:sldMk cId="1860577346" sldId="316"/>
            <ac:spMk id="2" creationId="{AFF6AE5C-91FB-0C6F-F643-118A684D3F1A}"/>
          </ac:spMkLst>
        </pc:spChg>
        <pc:spChg chg="mod">
          <ac:chgData name="Louise Aukland" userId="6832f079483fa08c" providerId="LiveId" clId="{3E6BC22F-E25E-C748-A309-20266AD37ABF}" dt="2022-05-09T09:50:17.945" v="5892" actId="20577"/>
          <ac:spMkLst>
            <pc:docMk/>
            <pc:sldMk cId="1860577346" sldId="316"/>
            <ac:spMk id="3" creationId="{7B0AB5A2-9DAA-9F6E-AA88-9C9B59E97A29}"/>
          </ac:spMkLst>
        </pc:spChg>
        <pc:spChg chg="mod">
          <ac:chgData name="Louise Aukland" userId="6832f079483fa08c" providerId="LiveId" clId="{3E6BC22F-E25E-C748-A309-20266AD37ABF}" dt="2022-05-09T09:51:48.087" v="6043" actId="113"/>
          <ac:spMkLst>
            <pc:docMk/>
            <pc:sldMk cId="1860577346" sldId="316"/>
            <ac:spMk id="4" creationId="{8DAC747B-F3C0-FF1B-FA66-BB29948F10C0}"/>
          </ac:spMkLst>
        </pc:spChg>
        <pc:picChg chg="add mod">
          <ac:chgData name="Louise Aukland" userId="6832f079483fa08c" providerId="LiveId" clId="{3E6BC22F-E25E-C748-A309-20266AD37ABF}" dt="2022-05-09T09:49:40.769" v="5876" actId="1076"/>
          <ac:picMkLst>
            <pc:docMk/>
            <pc:sldMk cId="1860577346" sldId="316"/>
            <ac:picMk id="5" creationId="{03F723B0-F80A-1D1C-39D2-B7F06271AAD9}"/>
          </ac:picMkLst>
        </pc:picChg>
      </pc:sldChg>
      <pc:sldChg chg="delSp modSp add mod setBg modNotesTx">
        <pc:chgData name="Louise Aukland" userId="6832f079483fa08c" providerId="LiveId" clId="{3E6BC22F-E25E-C748-A309-20266AD37ABF}" dt="2022-05-09T14:32:09.655" v="10999" actId="20577"/>
        <pc:sldMkLst>
          <pc:docMk/>
          <pc:sldMk cId="3404705187" sldId="317"/>
        </pc:sldMkLst>
        <pc:spChg chg="mod">
          <ac:chgData name="Louise Aukland" userId="6832f079483fa08c" providerId="LiveId" clId="{3E6BC22F-E25E-C748-A309-20266AD37ABF}" dt="2022-05-09T09:06:20.149" v="4716" actId="20577"/>
          <ac:spMkLst>
            <pc:docMk/>
            <pc:sldMk cId="3404705187" sldId="317"/>
            <ac:spMk id="2" creationId="{A0EAEBDF-1440-EE42-922B-EFB8CBE03089}"/>
          </ac:spMkLst>
        </pc:spChg>
        <pc:spChg chg="del">
          <ac:chgData name="Louise Aukland" userId="6832f079483fa08c" providerId="LiveId" clId="{3E6BC22F-E25E-C748-A309-20266AD37ABF}" dt="2022-05-09T09:09:09.228" v="4904" actId="478"/>
          <ac:spMkLst>
            <pc:docMk/>
            <pc:sldMk cId="3404705187" sldId="317"/>
            <ac:spMk id="14" creationId="{F4DFC1BA-5597-92C4-4AED-D3A84218F8F7}"/>
          </ac:spMkLst>
        </pc:spChg>
      </pc:sldChg>
      <pc:sldChg chg="addSp delSp modSp add mod delAnim modAnim modNotesTx">
        <pc:chgData name="Louise Aukland" userId="6832f079483fa08c" providerId="LiveId" clId="{3E6BC22F-E25E-C748-A309-20266AD37ABF}" dt="2022-05-11T09:03:14.320" v="15189" actId="255"/>
        <pc:sldMkLst>
          <pc:docMk/>
          <pc:sldMk cId="844463088" sldId="318"/>
        </pc:sldMkLst>
        <pc:spChg chg="add mod">
          <ac:chgData name="Louise Aukland" userId="6832f079483fa08c" providerId="LiveId" clId="{3E6BC22F-E25E-C748-A309-20266AD37ABF}" dt="2022-05-11T09:03:14.320" v="15189" actId="255"/>
          <ac:spMkLst>
            <pc:docMk/>
            <pc:sldMk cId="844463088" sldId="318"/>
            <ac:spMk id="3" creationId="{7CB28641-9E2A-437E-B312-E8342D3088E3}"/>
          </ac:spMkLst>
        </pc:spChg>
        <pc:spChg chg="del mod">
          <ac:chgData name="Louise Aukland" userId="6832f079483fa08c" providerId="LiveId" clId="{3E6BC22F-E25E-C748-A309-20266AD37ABF}" dt="2022-05-09T09:11:06.040" v="4952" actId="478"/>
          <ac:spMkLst>
            <pc:docMk/>
            <pc:sldMk cId="844463088" sldId="318"/>
            <ac:spMk id="6" creationId="{441C2CC8-EE59-6B40-D0F1-610E0F5E7386}"/>
          </ac:spMkLst>
        </pc:spChg>
        <pc:spChg chg="del">
          <ac:chgData name="Louise Aukland" userId="6832f079483fa08c" providerId="LiveId" clId="{3E6BC22F-E25E-C748-A309-20266AD37ABF}" dt="2022-05-09T09:10:29.816" v="4914" actId="478"/>
          <ac:spMkLst>
            <pc:docMk/>
            <pc:sldMk cId="844463088" sldId="318"/>
            <ac:spMk id="7" creationId="{C554AE87-02AB-71B9-6C30-2F6DF8E3C166}"/>
          </ac:spMkLst>
        </pc:spChg>
        <pc:spChg chg="del">
          <ac:chgData name="Louise Aukland" userId="6832f079483fa08c" providerId="LiveId" clId="{3E6BC22F-E25E-C748-A309-20266AD37ABF}" dt="2022-05-09T09:10:27.389" v="4913" actId="478"/>
          <ac:spMkLst>
            <pc:docMk/>
            <pc:sldMk cId="844463088" sldId="318"/>
            <ac:spMk id="8" creationId="{7B8C9BE9-F1B8-F467-5077-07FC12BAEA57}"/>
          </ac:spMkLst>
        </pc:spChg>
        <pc:spChg chg="mod">
          <ac:chgData name="Louise Aukland" userId="6832f079483fa08c" providerId="LiveId" clId="{3E6BC22F-E25E-C748-A309-20266AD37ABF}" dt="2022-05-09T09:12:38.832" v="5023" actId="20577"/>
          <ac:spMkLst>
            <pc:docMk/>
            <pc:sldMk cId="844463088" sldId="318"/>
            <ac:spMk id="9" creationId="{3DFFF94E-7D7C-5A6F-57FD-5046CF2EE858}"/>
          </ac:spMkLst>
        </pc:spChg>
        <pc:picChg chg="add mod">
          <ac:chgData name="Louise Aukland" userId="6832f079483fa08c" providerId="LiveId" clId="{3E6BC22F-E25E-C748-A309-20266AD37ABF}" dt="2022-05-09T09:19:09.975" v="5125" actId="1076"/>
          <ac:picMkLst>
            <pc:docMk/>
            <pc:sldMk cId="844463088" sldId="318"/>
            <ac:picMk id="10" creationId="{1DAAD9F9-D22D-72CB-B664-573A4F47D15A}"/>
          </ac:picMkLst>
        </pc:picChg>
        <pc:picChg chg="del">
          <ac:chgData name="Louise Aukland" userId="6832f079483fa08c" providerId="LiveId" clId="{3E6BC22F-E25E-C748-A309-20266AD37ABF}" dt="2022-05-09T09:09:58.435" v="4909" actId="478"/>
          <ac:picMkLst>
            <pc:docMk/>
            <pc:sldMk cId="844463088" sldId="318"/>
            <ac:picMk id="1026" creationId="{6A5E9AC9-21FF-DB42-95AF-33FE23FFFBC0}"/>
          </ac:picMkLst>
        </pc:picChg>
      </pc:sldChg>
      <pc:sldChg chg="addSp delSp modSp add mod modNotesTx">
        <pc:chgData name="Louise Aukland" userId="6832f079483fa08c" providerId="LiveId" clId="{3E6BC22F-E25E-C748-A309-20266AD37ABF}" dt="2022-05-09T14:31:36.637" v="10993" actId="1076"/>
        <pc:sldMkLst>
          <pc:docMk/>
          <pc:sldMk cId="195063618" sldId="319"/>
        </pc:sldMkLst>
        <pc:spChg chg="mod">
          <ac:chgData name="Louise Aukland" userId="6832f079483fa08c" providerId="LiveId" clId="{3E6BC22F-E25E-C748-A309-20266AD37ABF}" dt="2022-05-09T10:24:02.351" v="6124" actId="14100"/>
          <ac:spMkLst>
            <pc:docMk/>
            <pc:sldMk cId="195063618" sldId="319"/>
            <ac:spMk id="2" creationId="{A0EAEBDF-1440-EE42-922B-EFB8CBE03089}"/>
          </ac:spMkLst>
        </pc:spChg>
        <pc:spChg chg="mod">
          <ac:chgData name="Louise Aukland" userId="6832f079483fa08c" providerId="LiveId" clId="{3E6BC22F-E25E-C748-A309-20266AD37ABF}" dt="2022-05-09T14:31:36.637" v="10993" actId="1076"/>
          <ac:spMkLst>
            <pc:docMk/>
            <pc:sldMk cId="195063618" sldId="319"/>
            <ac:spMk id="14" creationId="{F4DFC1BA-5597-92C4-4AED-D3A84218F8F7}"/>
          </ac:spMkLst>
        </pc:spChg>
        <pc:picChg chg="add mod">
          <ac:chgData name="Louise Aukland" userId="6832f079483fa08c" providerId="LiveId" clId="{3E6BC22F-E25E-C748-A309-20266AD37ABF}" dt="2022-05-09T10:29:15.984" v="6722" actId="1076"/>
          <ac:picMkLst>
            <pc:docMk/>
            <pc:sldMk cId="195063618" sldId="319"/>
            <ac:picMk id="6" creationId="{02E75947-5CE7-61EB-C672-B5650A64B09B}"/>
          </ac:picMkLst>
        </pc:picChg>
        <pc:picChg chg="add mod">
          <ac:chgData name="Louise Aukland" userId="6832f079483fa08c" providerId="LiveId" clId="{3E6BC22F-E25E-C748-A309-20266AD37ABF}" dt="2022-05-09T10:29:13.529" v="6721" actId="1076"/>
          <ac:picMkLst>
            <pc:docMk/>
            <pc:sldMk cId="195063618" sldId="319"/>
            <ac:picMk id="7" creationId="{F52C26C6-4ED3-7265-AD8F-7D83C6AED773}"/>
          </ac:picMkLst>
        </pc:picChg>
        <pc:picChg chg="del">
          <ac:chgData name="Louise Aukland" userId="6832f079483fa08c" providerId="LiveId" clId="{3E6BC22F-E25E-C748-A309-20266AD37ABF}" dt="2022-05-09T10:28:47.554" v="6718" actId="478"/>
          <ac:picMkLst>
            <pc:docMk/>
            <pc:sldMk cId="195063618" sldId="319"/>
            <ac:picMk id="11" creationId="{88DF8877-FB87-A744-9F28-03D5F0D2C5BC}"/>
          </ac:picMkLst>
        </pc:picChg>
        <pc:picChg chg="del">
          <ac:chgData name="Louise Aukland" userId="6832f079483fa08c" providerId="LiveId" clId="{3E6BC22F-E25E-C748-A309-20266AD37ABF}" dt="2022-05-09T10:28:40.419" v="6714" actId="478"/>
          <ac:picMkLst>
            <pc:docMk/>
            <pc:sldMk cId="195063618" sldId="319"/>
            <ac:picMk id="13" creationId="{BCD71D2E-11E4-1DAF-FE05-874114F83F54}"/>
          </ac:picMkLst>
        </pc:picChg>
      </pc:sldChg>
      <pc:sldChg chg="addSp delSp modSp add mod modNotesTx">
        <pc:chgData name="Louise Aukland" userId="6832f079483fa08c" providerId="LiveId" clId="{3E6BC22F-E25E-C748-A309-20266AD37ABF}" dt="2022-05-09T10:51:21.594" v="7960" actId="1076"/>
        <pc:sldMkLst>
          <pc:docMk/>
          <pc:sldMk cId="665212805" sldId="320"/>
        </pc:sldMkLst>
        <pc:spChg chg="del">
          <ac:chgData name="Louise Aukland" userId="6832f079483fa08c" providerId="LiveId" clId="{3E6BC22F-E25E-C748-A309-20266AD37ABF}" dt="2022-05-09T09:52:46.067" v="6089" actId="478"/>
          <ac:spMkLst>
            <pc:docMk/>
            <pc:sldMk cId="665212805" sldId="320"/>
            <ac:spMk id="3" creationId="{7CB28641-9E2A-437E-B312-E8342D3088E3}"/>
          </ac:spMkLst>
        </pc:spChg>
        <pc:spChg chg="add del mod">
          <ac:chgData name="Louise Aukland" userId="6832f079483fa08c" providerId="LiveId" clId="{3E6BC22F-E25E-C748-A309-20266AD37ABF}" dt="2022-05-09T09:52:49.549" v="6090" actId="478"/>
          <ac:spMkLst>
            <pc:docMk/>
            <pc:sldMk cId="665212805" sldId="320"/>
            <ac:spMk id="4" creationId="{16F99DE7-3082-E914-7009-836D7CD9527F}"/>
          </ac:spMkLst>
        </pc:spChg>
        <pc:spChg chg="mod">
          <ac:chgData name="Louise Aukland" userId="6832f079483fa08c" providerId="LiveId" clId="{3E6BC22F-E25E-C748-A309-20266AD37ABF}" dt="2022-05-09T10:50:21.255" v="7889" actId="14100"/>
          <ac:spMkLst>
            <pc:docMk/>
            <pc:sldMk cId="665212805" sldId="320"/>
            <ac:spMk id="9" creationId="{3DFFF94E-7D7C-5A6F-57FD-5046CF2EE858}"/>
          </ac:spMkLst>
        </pc:spChg>
        <pc:spChg chg="add mod">
          <ac:chgData name="Louise Aukland" userId="6832f079483fa08c" providerId="LiveId" clId="{3E6BC22F-E25E-C748-A309-20266AD37ABF}" dt="2022-05-09T10:51:21.594" v="7960" actId="1076"/>
          <ac:spMkLst>
            <pc:docMk/>
            <pc:sldMk cId="665212805" sldId="320"/>
            <ac:spMk id="11" creationId="{0636F128-5E80-5687-F885-E85916A83837}"/>
          </ac:spMkLst>
        </pc:spChg>
        <pc:picChg chg="add mod">
          <ac:chgData name="Louise Aukland" userId="6832f079483fa08c" providerId="LiveId" clId="{3E6BC22F-E25E-C748-A309-20266AD37ABF}" dt="2022-05-09T09:56:54.676" v="6102" actId="1076"/>
          <ac:picMkLst>
            <pc:docMk/>
            <pc:sldMk cId="665212805" sldId="320"/>
            <ac:picMk id="7" creationId="{34C68987-0218-2E5C-BC0B-31DACD2A1666}"/>
          </ac:picMkLst>
        </pc:picChg>
        <pc:picChg chg="add mod">
          <ac:chgData name="Louise Aukland" userId="6832f079483fa08c" providerId="LiveId" clId="{3E6BC22F-E25E-C748-A309-20266AD37ABF}" dt="2022-05-09T09:56:51.204" v="6101" actId="14100"/>
          <ac:picMkLst>
            <pc:docMk/>
            <pc:sldMk cId="665212805" sldId="320"/>
            <ac:picMk id="8" creationId="{3C0CF913-CC9E-96DF-637E-B62CBD8F8FAB}"/>
          </ac:picMkLst>
        </pc:picChg>
        <pc:picChg chg="del">
          <ac:chgData name="Louise Aukland" userId="6832f079483fa08c" providerId="LiveId" clId="{3E6BC22F-E25E-C748-A309-20266AD37ABF}" dt="2022-05-09T09:52:43.293" v="6088" actId="478"/>
          <ac:picMkLst>
            <pc:docMk/>
            <pc:sldMk cId="665212805" sldId="320"/>
            <ac:picMk id="10" creationId="{1DAAD9F9-D22D-72CB-B664-573A4F47D15A}"/>
          </ac:picMkLst>
        </pc:picChg>
      </pc:sldChg>
      <pc:sldChg chg="addSp delSp modSp add mod ord modNotesTx">
        <pc:chgData name="Louise Aukland" userId="6832f079483fa08c" providerId="LiveId" clId="{3E6BC22F-E25E-C748-A309-20266AD37ABF}" dt="2022-05-11T08:29:22.642" v="12659" actId="20578"/>
        <pc:sldMkLst>
          <pc:docMk/>
          <pc:sldMk cId="1770385383" sldId="321"/>
        </pc:sldMkLst>
        <pc:spChg chg="mod">
          <ac:chgData name="Louise Aukland" userId="6832f079483fa08c" providerId="LiveId" clId="{3E6BC22F-E25E-C748-A309-20266AD37ABF}" dt="2022-05-09T12:08:57.836" v="10882" actId="1076"/>
          <ac:spMkLst>
            <pc:docMk/>
            <pc:sldMk cId="1770385383" sldId="321"/>
            <ac:spMk id="2" creationId="{9C85700F-3B22-4861-85DE-C49BE35DF697}"/>
          </ac:spMkLst>
        </pc:spChg>
        <pc:spChg chg="del">
          <ac:chgData name="Louise Aukland" userId="6832f079483fa08c" providerId="LiveId" clId="{3E6BC22F-E25E-C748-A309-20266AD37ABF}" dt="2022-05-09T12:08:31.246" v="10873" actId="478"/>
          <ac:spMkLst>
            <pc:docMk/>
            <pc:sldMk cId="1770385383" sldId="321"/>
            <ac:spMk id="3" creationId="{788D4EAF-77C5-4B12-83ED-6EC51A67A1B1}"/>
          </ac:spMkLst>
        </pc:spChg>
        <pc:spChg chg="add del mod">
          <ac:chgData name="Louise Aukland" userId="6832f079483fa08c" providerId="LiveId" clId="{3E6BC22F-E25E-C748-A309-20266AD37ABF}" dt="2022-05-09T12:09:39.963" v="10893"/>
          <ac:spMkLst>
            <pc:docMk/>
            <pc:sldMk cId="1770385383" sldId="321"/>
            <ac:spMk id="4" creationId="{5F07980E-1B64-8857-44A2-87C9BCEF8928}"/>
          </ac:spMkLst>
        </pc:spChg>
        <pc:spChg chg="add mod">
          <ac:chgData name="Louise Aukland" userId="6832f079483fa08c" providerId="LiveId" clId="{3E6BC22F-E25E-C748-A309-20266AD37ABF}" dt="2022-05-09T12:10:55.720" v="10918" actId="1076"/>
          <ac:spMkLst>
            <pc:docMk/>
            <pc:sldMk cId="1770385383" sldId="321"/>
            <ac:spMk id="5" creationId="{71539D43-DAE7-D5E4-514C-524A5BBB01D8}"/>
          </ac:spMkLst>
        </pc:spChg>
        <pc:spChg chg="add mod">
          <ac:chgData name="Louise Aukland" userId="6832f079483fa08c" providerId="LiveId" clId="{3E6BC22F-E25E-C748-A309-20266AD37ABF}" dt="2022-05-09T12:10:49.424" v="10916" actId="1076"/>
          <ac:spMkLst>
            <pc:docMk/>
            <pc:sldMk cId="1770385383" sldId="321"/>
            <ac:spMk id="6" creationId="{1C582EEA-1E08-99D7-C407-E20AE020271B}"/>
          </ac:spMkLst>
        </pc:spChg>
        <pc:spChg chg="add mod">
          <ac:chgData name="Louise Aukland" userId="6832f079483fa08c" providerId="LiveId" clId="{3E6BC22F-E25E-C748-A309-20266AD37ABF}" dt="2022-05-09T12:10:52.946" v="10917" actId="1076"/>
          <ac:spMkLst>
            <pc:docMk/>
            <pc:sldMk cId="1770385383" sldId="321"/>
            <ac:spMk id="7" creationId="{10D9CBB7-5B46-E4B2-BDF7-EEDF54D2FDA8}"/>
          </ac:spMkLst>
        </pc:spChg>
        <pc:spChg chg="add mod">
          <ac:chgData name="Louise Aukland" userId="6832f079483fa08c" providerId="LiveId" clId="{3E6BC22F-E25E-C748-A309-20266AD37ABF}" dt="2022-05-09T12:10:31.494" v="10910" actId="1076"/>
          <ac:spMkLst>
            <pc:docMk/>
            <pc:sldMk cId="1770385383" sldId="321"/>
            <ac:spMk id="8" creationId="{074C5ABD-21FC-7E41-2F2A-AAA709FD4106}"/>
          </ac:spMkLst>
        </pc:spChg>
        <pc:spChg chg="add mod">
          <ac:chgData name="Louise Aukland" userId="6832f079483fa08c" providerId="LiveId" clId="{3E6BC22F-E25E-C748-A309-20266AD37ABF}" dt="2022-05-09T12:10:28.933" v="10909" actId="1076"/>
          <ac:spMkLst>
            <pc:docMk/>
            <pc:sldMk cId="1770385383" sldId="321"/>
            <ac:spMk id="9" creationId="{778473AB-818C-16A6-9A50-93B5A1276425}"/>
          </ac:spMkLst>
        </pc:spChg>
        <pc:spChg chg="add mod">
          <ac:chgData name="Louise Aukland" userId="6832f079483fa08c" providerId="LiveId" clId="{3E6BC22F-E25E-C748-A309-20266AD37ABF}" dt="2022-05-09T12:10:23.639" v="10908" actId="1076"/>
          <ac:spMkLst>
            <pc:docMk/>
            <pc:sldMk cId="1770385383" sldId="321"/>
            <ac:spMk id="10" creationId="{166CE9DF-D832-E05C-81D6-39B79D43B24F}"/>
          </ac:spMkLst>
        </pc:spChg>
        <pc:spChg chg="add del mod">
          <ac:chgData name="Louise Aukland" userId="6832f079483fa08c" providerId="LiveId" clId="{3E6BC22F-E25E-C748-A309-20266AD37ABF}" dt="2022-05-09T12:11:01.546" v="10919" actId="478"/>
          <ac:spMkLst>
            <pc:docMk/>
            <pc:sldMk cId="1770385383" sldId="321"/>
            <ac:spMk id="11" creationId="{2810F3D7-E4C7-4AA1-662E-D61CEABD6C20}"/>
          </ac:spMkLst>
        </pc:spChg>
        <pc:spChg chg="add mod">
          <ac:chgData name="Louise Aukland" userId="6832f079483fa08c" providerId="LiveId" clId="{3E6BC22F-E25E-C748-A309-20266AD37ABF}" dt="2022-05-09T12:10:42.382" v="10914" actId="1076"/>
          <ac:spMkLst>
            <pc:docMk/>
            <pc:sldMk cId="1770385383" sldId="321"/>
            <ac:spMk id="12" creationId="{42256DBB-D22B-00D3-7A8E-1AE1021BED8B}"/>
          </ac:spMkLst>
        </pc:spChg>
        <pc:spChg chg="add mod">
          <ac:chgData name="Louise Aukland" userId="6832f079483fa08c" providerId="LiveId" clId="{3E6BC22F-E25E-C748-A309-20266AD37ABF}" dt="2022-05-09T12:10:05.109" v="10903" actId="1076"/>
          <ac:spMkLst>
            <pc:docMk/>
            <pc:sldMk cId="1770385383" sldId="321"/>
            <ac:spMk id="13" creationId="{F4797FD2-5B75-7CDB-EAF0-BBD3A3F0116F}"/>
          </ac:spMkLst>
        </pc:spChg>
        <pc:spChg chg="add mod">
          <ac:chgData name="Louise Aukland" userId="6832f079483fa08c" providerId="LiveId" clId="{3E6BC22F-E25E-C748-A309-20266AD37ABF}" dt="2022-05-09T12:11:11.707" v="10922" actId="1076"/>
          <ac:spMkLst>
            <pc:docMk/>
            <pc:sldMk cId="1770385383" sldId="321"/>
            <ac:spMk id="14" creationId="{4320BB38-0C80-9DC1-0DBC-DF0285DDA085}"/>
          </ac:spMkLst>
        </pc:spChg>
        <pc:spChg chg="add mod">
          <ac:chgData name="Louise Aukland" userId="6832f079483fa08c" providerId="LiveId" clId="{3E6BC22F-E25E-C748-A309-20266AD37ABF}" dt="2022-05-09T12:12:56.589" v="10975" actId="207"/>
          <ac:spMkLst>
            <pc:docMk/>
            <pc:sldMk cId="1770385383" sldId="321"/>
            <ac:spMk id="18" creationId="{1BF250D5-4D71-4467-69E4-1520B23CC17A}"/>
          </ac:spMkLst>
        </pc:spChg>
        <pc:spChg chg="add mod">
          <ac:chgData name="Louise Aukland" userId="6832f079483fa08c" providerId="LiveId" clId="{3E6BC22F-E25E-C748-A309-20266AD37ABF}" dt="2022-05-09T12:13:22.467" v="10989" actId="20577"/>
          <ac:spMkLst>
            <pc:docMk/>
            <pc:sldMk cId="1770385383" sldId="321"/>
            <ac:spMk id="19" creationId="{907522DB-F4F0-B3EB-E1AA-E8EA9EFB0969}"/>
          </ac:spMkLst>
        </pc:spChg>
        <pc:cxnChg chg="add mod">
          <ac:chgData name="Louise Aukland" userId="6832f079483fa08c" providerId="LiveId" clId="{3E6BC22F-E25E-C748-A309-20266AD37ABF}" dt="2022-05-09T12:12:16.663" v="10937" actId="692"/>
          <ac:cxnSpMkLst>
            <pc:docMk/>
            <pc:sldMk cId="1770385383" sldId="321"/>
            <ac:cxnSpMk id="16" creationId="{B008649A-84DD-F90F-7A69-53EB85BE9E8B}"/>
          </ac:cxnSpMkLst>
        </pc:cxnChg>
        <pc:cxnChg chg="add mod">
          <ac:chgData name="Louise Aukland" userId="6832f079483fa08c" providerId="LiveId" clId="{3E6BC22F-E25E-C748-A309-20266AD37ABF}" dt="2022-05-09T12:13:16.819" v="10980" actId="14100"/>
          <ac:cxnSpMkLst>
            <pc:docMk/>
            <pc:sldMk cId="1770385383" sldId="321"/>
            <ac:cxnSpMk id="20" creationId="{C5805864-C294-165F-6814-7150C847DE39}"/>
          </ac:cxnSpMkLst>
        </pc:cxnChg>
      </pc:sldChg>
      <pc:sldChg chg="add del ord setBg">
        <pc:chgData name="Louise Aukland" userId="6832f079483fa08c" providerId="LiveId" clId="{3E6BC22F-E25E-C748-A309-20266AD37ABF}" dt="2022-05-11T08:39:33.987" v="13152" actId="2696"/>
        <pc:sldMkLst>
          <pc:docMk/>
          <pc:sldMk cId="739893827" sldId="322"/>
        </pc:sldMkLst>
      </pc:sldChg>
      <pc:sldChg chg="addSp delSp modSp new mod ord modClrScheme chgLayout">
        <pc:chgData name="Louise Aukland" userId="6832f079483fa08c" providerId="LiveId" clId="{3E6BC22F-E25E-C748-A309-20266AD37ABF}" dt="2022-05-13T13:42:47.363" v="17197" actId="20577"/>
        <pc:sldMkLst>
          <pc:docMk/>
          <pc:sldMk cId="89093242" sldId="323"/>
        </pc:sldMkLst>
        <pc:spChg chg="mod">
          <ac:chgData name="Louise Aukland" userId="6832f079483fa08c" providerId="LiveId" clId="{3E6BC22F-E25E-C748-A309-20266AD37ABF}" dt="2022-05-13T13:42:47.363" v="17197" actId="20577"/>
          <ac:spMkLst>
            <pc:docMk/>
            <pc:sldMk cId="89093242" sldId="323"/>
            <ac:spMk id="2" creationId="{5A5C8729-64A5-45E3-E1AE-55E12BC15E4B}"/>
          </ac:spMkLst>
        </pc:spChg>
        <pc:spChg chg="add mod">
          <ac:chgData name="Louise Aukland" userId="6832f079483fa08c" providerId="LiveId" clId="{3E6BC22F-E25E-C748-A309-20266AD37ABF}" dt="2022-05-11T09:05:59.994" v="15240" actId="20577"/>
          <ac:spMkLst>
            <pc:docMk/>
            <pc:sldMk cId="89093242" sldId="323"/>
            <ac:spMk id="5" creationId="{56656619-0128-463B-D036-80FEC61A93F0}"/>
          </ac:spMkLst>
        </pc:spChg>
        <pc:picChg chg="add del mod">
          <ac:chgData name="Louise Aukland" userId="6832f079483fa08c" providerId="LiveId" clId="{3E6BC22F-E25E-C748-A309-20266AD37ABF}" dt="2022-05-09T15:45:45.324" v="11733" actId="478"/>
          <ac:picMkLst>
            <pc:docMk/>
            <pc:sldMk cId="89093242" sldId="323"/>
            <ac:picMk id="4" creationId="{154B5194-160F-A241-D0DF-74AA5ABBC37C}"/>
          </ac:picMkLst>
        </pc:picChg>
        <pc:picChg chg="add mod">
          <ac:chgData name="Louise Aukland" userId="6832f079483fa08c" providerId="LiveId" clId="{3E6BC22F-E25E-C748-A309-20266AD37ABF}" dt="2022-05-09T15:46:36.442" v="11743" actId="14100"/>
          <ac:picMkLst>
            <pc:docMk/>
            <pc:sldMk cId="89093242" sldId="323"/>
            <ac:picMk id="7" creationId="{3FF71D28-A863-9658-2F30-31B7B8ABBD00}"/>
          </ac:picMkLst>
        </pc:picChg>
      </pc:sldChg>
      <pc:sldChg chg="addSp delSp modSp add del mod modClrScheme chgLayout">
        <pc:chgData name="Louise Aukland" userId="6832f079483fa08c" providerId="LiveId" clId="{3E6BC22F-E25E-C748-A309-20266AD37ABF}" dt="2022-05-09T15:14:45.394" v="11312" actId="2696"/>
        <pc:sldMkLst>
          <pc:docMk/>
          <pc:sldMk cId="2261093281" sldId="324"/>
        </pc:sldMkLst>
        <pc:spChg chg="mod">
          <ac:chgData name="Louise Aukland" userId="6832f079483fa08c" providerId="LiveId" clId="{3E6BC22F-E25E-C748-A309-20266AD37ABF}" dt="2022-05-09T15:10:54.061" v="11096" actId="26606"/>
          <ac:spMkLst>
            <pc:docMk/>
            <pc:sldMk cId="2261093281" sldId="324"/>
            <ac:spMk id="2" creationId="{5A5C8729-64A5-45E3-E1AE-55E12BC15E4B}"/>
          </ac:spMkLst>
        </pc:spChg>
        <pc:picChg chg="del">
          <ac:chgData name="Louise Aukland" userId="6832f079483fa08c" providerId="LiveId" clId="{3E6BC22F-E25E-C748-A309-20266AD37ABF}" dt="2022-05-09T15:10:24.922" v="11089" actId="478"/>
          <ac:picMkLst>
            <pc:docMk/>
            <pc:sldMk cId="2261093281" sldId="324"/>
            <ac:picMk id="4" creationId="{154B5194-160F-A241-D0DF-74AA5ABBC37C}"/>
          </ac:picMkLst>
        </pc:picChg>
        <pc:picChg chg="add mod">
          <ac:chgData name="Louise Aukland" userId="6832f079483fa08c" providerId="LiveId" clId="{3E6BC22F-E25E-C748-A309-20266AD37ABF}" dt="2022-05-09T15:11:16.655" v="11099" actId="14100"/>
          <ac:picMkLst>
            <pc:docMk/>
            <pc:sldMk cId="2261093281" sldId="324"/>
            <ac:picMk id="5" creationId="{8C19C5C9-A3C0-F9E9-CCEF-1DC8AEED1E55}"/>
          </ac:picMkLst>
        </pc:picChg>
      </pc:sldChg>
      <pc:sldChg chg="addSp delSp modSp add mod modNotesTx">
        <pc:chgData name="Louise Aukland" userId="6832f079483fa08c" providerId="LiveId" clId="{3E6BC22F-E25E-C748-A309-20266AD37ABF}" dt="2022-05-11T09:04:14.957" v="15202" actId="14100"/>
        <pc:sldMkLst>
          <pc:docMk/>
          <pc:sldMk cId="752305728" sldId="325"/>
        </pc:sldMkLst>
        <pc:spChg chg="mod">
          <ac:chgData name="Louise Aukland" userId="6832f079483fa08c" providerId="LiveId" clId="{3E6BC22F-E25E-C748-A309-20266AD37ABF}" dt="2022-05-11T08:20:58.293" v="12515" actId="20577"/>
          <ac:spMkLst>
            <pc:docMk/>
            <pc:sldMk cId="752305728" sldId="325"/>
            <ac:spMk id="2" creationId="{5A5C8729-64A5-45E3-E1AE-55E12BC15E4B}"/>
          </ac:spMkLst>
        </pc:spChg>
        <pc:spChg chg="add mod">
          <ac:chgData name="Louise Aukland" userId="6832f079483fa08c" providerId="LiveId" clId="{3E6BC22F-E25E-C748-A309-20266AD37ABF}" dt="2022-05-11T09:04:14.957" v="15202" actId="14100"/>
          <ac:spMkLst>
            <pc:docMk/>
            <pc:sldMk cId="752305728" sldId="325"/>
            <ac:spMk id="6" creationId="{B0D54918-C0D8-9736-2725-82E000944A04}"/>
          </ac:spMkLst>
        </pc:spChg>
        <pc:picChg chg="del">
          <ac:chgData name="Louise Aukland" userId="6832f079483fa08c" providerId="LiveId" clId="{3E6BC22F-E25E-C748-A309-20266AD37ABF}" dt="2022-05-09T15:11:26.713" v="11101" actId="478"/>
          <ac:picMkLst>
            <pc:docMk/>
            <pc:sldMk cId="752305728" sldId="325"/>
            <ac:picMk id="4" creationId="{154B5194-160F-A241-D0DF-74AA5ABBC37C}"/>
          </ac:picMkLst>
        </pc:picChg>
        <pc:picChg chg="add mod">
          <ac:chgData name="Louise Aukland" userId="6832f079483fa08c" providerId="LiveId" clId="{3E6BC22F-E25E-C748-A309-20266AD37ABF}" dt="2022-05-09T15:47:01.671" v="11748" actId="14100"/>
          <ac:picMkLst>
            <pc:docMk/>
            <pc:sldMk cId="752305728" sldId="325"/>
            <ac:picMk id="5" creationId="{D051FDA0-F445-6EAA-D810-819450E2372E}"/>
          </ac:picMkLst>
        </pc:picChg>
      </pc:sldChg>
      <pc:sldChg chg="addSp delSp modSp add mod ord">
        <pc:chgData name="Louise Aukland" userId="6832f079483fa08c" providerId="LiveId" clId="{3E6BC22F-E25E-C748-A309-20266AD37ABF}" dt="2022-05-13T13:44:33.053" v="17203" actId="1076"/>
        <pc:sldMkLst>
          <pc:docMk/>
          <pc:sldMk cId="4225579838" sldId="326"/>
        </pc:sldMkLst>
        <pc:spChg chg="mod">
          <ac:chgData name="Louise Aukland" userId="6832f079483fa08c" providerId="LiveId" clId="{3E6BC22F-E25E-C748-A309-20266AD37ABF}" dt="2022-05-11T08:17:26.420" v="12453" actId="14100"/>
          <ac:spMkLst>
            <pc:docMk/>
            <pc:sldMk cId="4225579838" sldId="326"/>
            <ac:spMk id="2" creationId="{5A5C8729-64A5-45E3-E1AE-55E12BC15E4B}"/>
          </ac:spMkLst>
        </pc:spChg>
        <pc:spChg chg="add mod">
          <ac:chgData name="Louise Aukland" userId="6832f079483fa08c" providerId="LiveId" clId="{3E6BC22F-E25E-C748-A309-20266AD37ABF}" dt="2022-05-13T13:44:30.633" v="17202" actId="14100"/>
          <ac:spMkLst>
            <pc:docMk/>
            <pc:sldMk cId="4225579838" sldId="326"/>
            <ac:spMk id="4" creationId="{9DAD1BF9-6938-E3BD-AABE-BB501F001DF1}"/>
          </ac:spMkLst>
        </pc:spChg>
        <pc:picChg chg="del">
          <ac:chgData name="Louise Aukland" userId="6832f079483fa08c" providerId="LiveId" clId="{3E6BC22F-E25E-C748-A309-20266AD37ABF}" dt="2022-05-09T15:13:36.119" v="11273" actId="478"/>
          <ac:picMkLst>
            <pc:docMk/>
            <pc:sldMk cId="4225579838" sldId="326"/>
            <ac:picMk id="5" creationId="{D051FDA0-F445-6EAA-D810-819450E2372E}"/>
          </ac:picMkLst>
        </pc:picChg>
        <pc:picChg chg="add mod">
          <ac:chgData name="Louise Aukland" userId="6832f079483fa08c" providerId="LiveId" clId="{3E6BC22F-E25E-C748-A309-20266AD37ABF}" dt="2022-05-13T13:44:33.053" v="17203" actId="1076"/>
          <ac:picMkLst>
            <pc:docMk/>
            <pc:sldMk cId="4225579838" sldId="326"/>
            <ac:picMk id="6" creationId="{78E6B598-3460-C308-BFD2-B765EDCE5F8D}"/>
          </ac:picMkLst>
        </pc:picChg>
      </pc:sldChg>
      <pc:sldChg chg="addSp delSp modSp add mod">
        <pc:chgData name="Louise Aukland" userId="6832f079483fa08c" providerId="LiveId" clId="{3E6BC22F-E25E-C748-A309-20266AD37ABF}" dt="2022-05-11T08:24:07.366" v="12622" actId="20577"/>
        <pc:sldMkLst>
          <pc:docMk/>
          <pc:sldMk cId="4154814972" sldId="327"/>
        </pc:sldMkLst>
        <pc:spChg chg="mod">
          <ac:chgData name="Louise Aukland" userId="6832f079483fa08c" providerId="LiveId" clId="{3E6BC22F-E25E-C748-A309-20266AD37ABF}" dt="2022-05-11T08:14:55.747" v="12314" actId="20577"/>
          <ac:spMkLst>
            <pc:docMk/>
            <pc:sldMk cId="4154814972" sldId="327"/>
            <ac:spMk id="2" creationId="{5A5C8729-64A5-45E3-E1AE-55E12BC15E4B}"/>
          </ac:spMkLst>
        </pc:spChg>
        <pc:spChg chg="mod">
          <ac:chgData name="Louise Aukland" userId="6832f079483fa08c" providerId="LiveId" clId="{3E6BC22F-E25E-C748-A309-20266AD37ABF}" dt="2022-05-11T08:24:07.366" v="12622" actId="20577"/>
          <ac:spMkLst>
            <pc:docMk/>
            <pc:sldMk cId="4154814972" sldId="327"/>
            <ac:spMk id="4" creationId="{9DAD1BF9-6938-E3BD-AABE-BB501F001DF1}"/>
          </ac:spMkLst>
        </pc:spChg>
        <pc:picChg chg="add mod">
          <ac:chgData name="Louise Aukland" userId="6832f079483fa08c" providerId="LiveId" clId="{3E6BC22F-E25E-C748-A309-20266AD37ABF}" dt="2022-05-09T15:16:04.988" v="11341" actId="14100"/>
          <ac:picMkLst>
            <pc:docMk/>
            <pc:sldMk cId="4154814972" sldId="327"/>
            <ac:picMk id="5" creationId="{0DD2C66A-8808-4487-C07A-7BDE6FFACFE8}"/>
          </ac:picMkLst>
        </pc:picChg>
        <pc:picChg chg="del">
          <ac:chgData name="Louise Aukland" userId="6832f079483fa08c" providerId="LiveId" clId="{3E6BC22F-E25E-C748-A309-20266AD37ABF}" dt="2022-05-09T15:15:25.423" v="11334" actId="478"/>
          <ac:picMkLst>
            <pc:docMk/>
            <pc:sldMk cId="4154814972" sldId="327"/>
            <ac:picMk id="6" creationId="{78E6B598-3460-C308-BFD2-B765EDCE5F8D}"/>
          </ac:picMkLst>
        </pc:picChg>
      </pc:sldChg>
      <pc:sldChg chg="add del setBg">
        <pc:chgData name="Louise Aukland" userId="6832f079483fa08c" providerId="LiveId" clId="{3E6BC22F-E25E-C748-A309-20266AD37ABF}" dt="2022-05-10T08:18:14.105" v="12234"/>
        <pc:sldMkLst>
          <pc:docMk/>
          <pc:sldMk cId="1678716801" sldId="328"/>
        </pc:sldMkLst>
      </pc:sldChg>
      <pc:sldChg chg="modSp add del mod ord">
        <pc:chgData name="Louise Aukland" userId="6832f079483fa08c" providerId="LiveId" clId="{3E6BC22F-E25E-C748-A309-20266AD37ABF}" dt="2022-05-10T08:19:18.977" v="12261" actId="2696"/>
        <pc:sldMkLst>
          <pc:docMk/>
          <pc:sldMk cId="3768061242" sldId="328"/>
        </pc:sldMkLst>
        <pc:spChg chg="mod">
          <ac:chgData name="Louise Aukland" userId="6832f079483fa08c" providerId="LiveId" clId="{3E6BC22F-E25E-C748-A309-20266AD37ABF}" dt="2022-05-10T08:18:47.251" v="12259" actId="20577"/>
          <ac:spMkLst>
            <pc:docMk/>
            <pc:sldMk cId="3768061242" sldId="328"/>
            <ac:spMk id="2" creationId="{9C85700F-3B22-4861-85DE-C49BE35DF697}"/>
          </ac:spMkLst>
        </pc:spChg>
      </pc:sldChg>
      <pc:sldChg chg="addSp delSp modSp add mod ord setBg modClrScheme chgLayout modNotesTx">
        <pc:chgData name="Louise Aukland" userId="6832f079483fa08c" providerId="LiveId" clId="{3E6BC22F-E25E-C748-A309-20266AD37ABF}" dt="2022-05-13T14:09:26.263" v="17211" actId="20577"/>
        <pc:sldMkLst>
          <pc:docMk/>
          <pc:sldMk cId="3198138304" sldId="329"/>
        </pc:sldMkLst>
        <pc:spChg chg="mod ord">
          <ac:chgData name="Louise Aukland" userId="6832f079483fa08c" providerId="LiveId" clId="{3E6BC22F-E25E-C748-A309-20266AD37ABF}" dt="2022-05-11T08:47:04.878" v="14236" actId="255"/>
          <ac:spMkLst>
            <pc:docMk/>
            <pc:sldMk cId="3198138304" sldId="329"/>
            <ac:spMk id="2" creationId="{0A8E2377-1797-4ED1-B48F-70EFF6C2E4E0}"/>
          </ac:spMkLst>
        </pc:spChg>
        <pc:spChg chg="mod ord">
          <ac:chgData name="Louise Aukland" userId="6832f079483fa08c" providerId="LiveId" clId="{3E6BC22F-E25E-C748-A309-20266AD37ABF}" dt="2022-05-11T08:28:22.535" v="12658" actId="255"/>
          <ac:spMkLst>
            <pc:docMk/>
            <pc:sldMk cId="3198138304" sldId="329"/>
            <ac:spMk id="3" creationId="{73195B36-B857-4F47-8513-BB1953DE5817}"/>
          </ac:spMkLst>
        </pc:spChg>
        <pc:picChg chg="mod">
          <ac:chgData name="Louise Aukland" userId="6832f079483fa08c" providerId="LiveId" clId="{3E6BC22F-E25E-C748-A309-20266AD37ABF}" dt="2022-05-11T08:25:07.857" v="12633" actId="1076"/>
          <ac:picMkLst>
            <pc:docMk/>
            <pc:sldMk cId="3198138304" sldId="329"/>
            <ac:picMk id="4" creationId="{FFC2870B-9C27-4A99-B4C5-DDBEC1DC9412}"/>
          </ac:picMkLst>
        </pc:picChg>
        <pc:picChg chg="mod">
          <ac:chgData name="Louise Aukland" userId="6832f079483fa08c" providerId="LiveId" clId="{3E6BC22F-E25E-C748-A309-20266AD37ABF}" dt="2022-05-11T08:25:14.710" v="12634" actId="1076"/>
          <ac:picMkLst>
            <pc:docMk/>
            <pc:sldMk cId="3198138304" sldId="329"/>
            <ac:picMk id="5" creationId="{1E95BB4E-7F70-4AF8-AA55-84F8851396B5}"/>
          </ac:picMkLst>
        </pc:picChg>
        <pc:picChg chg="mod">
          <ac:chgData name="Louise Aukland" userId="6832f079483fa08c" providerId="LiveId" clId="{3E6BC22F-E25E-C748-A309-20266AD37ABF}" dt="2022-05-11T08:25:18.459" v="12635" actId="1076"/>
          <ac:picMkLst>
            <pc:docMk/>
            <pc:sldMk cId="3198138304" sldId="329"/>
            <ac:picMk id="6" creationId="{0D4756F3-ADA4-48A9-A1E4-AF612281D22D}"/>
          </ac:picMkLst>
        </pc:picChg>
        <pc:picChg chg="add mod">
          <ac:chgData name="Louise Aukland" userId="6832f079483fa08c" providerId="LiveId" clId="{3E6BC22F-E25E-C748-A309-20266AD37ABF}" dt="2022-05-11T08:28:10.121" v="12656" actId="1076"/>
          <ac:picMkLst>
            <pc:docMk/>
            <pc:sldMk cId="3198138304" sldId="329"/>
            <ac:picMk id="7" creationId="{6EE2AFAF-F6CD-BB83-D691-95115C9D37EC}"/>
          </ac:picMkLst>
        </pc:picChg>
        <pc:picChg chg="add del mod">
          <ac:chgData name="Louise Aukland" userId="6832f079483fa08c" providerId="LiveId" clId="{3E6BC22F-E25E-C748-A309-20266AD37ABF}" dt="2022-05-11T08:27:50.233" v="12651" actId="478"/>
          <ac:picMkLst>
            <pc:docMk/>
            <pc:sldMk cId="3198138304" sldId="329"/>
            <ac:picMk id="8" creationId="{44F80ADC-71D6-AA1A-5ACB-0BC0A2799D42}"/>
          </ac:picMkLst>
        </pc:picChg>
      </pc:sldChg>
      <pc:sldChg chg="new del">
        <pc:chgData name="Louise Aukland" userId="6832f079483fa08c" providerId="LiveId" clId="{3E6BC22F-E25E-C748-A309-20266AD37ABF}" dt="2022-05-11T08:30:28.138" v="12661" actId="680"/>
        <pc:sldMkLst>
          <pc:docMk/>
          <pc:sldMk cId="301588584" sldId="330"/>
        </pc:sldMkLst>
      </pc:sldChg>
      <pc:sldChg chg="addSp delSp modSp add mod setBg modClrScheme chgLayout modNotesTx">
        <pc:chgData name="Louise Aukland" userId="6832f079483fa08c" providerId="LiveId" clId="{3E6BC22F-E25E-C748-A309-20266AD37ABF}" dt="2022-05-13T14:43:29.968" v="17231" actId="14100"/>
        <pc:sldMkLst>
          <pc:docMk/>
          <pc:sldMk cId="2130936848" sldId="330"/>
        </pc:sldMkLst>
        <pc:spChg chg="mod ord">
          <ac:chgData name="Louise Aukland" userId="6832f079483fa08c" providerId="LiveId" clId="{3E6BC22F-E25E-C748-A309-20266AD37ABF}" dt="2022-05-13T14:40:57.156" v="17212" actId="700"/>
          <ac:spMkLst>
            <pc:docMk/>
            <pc:sldMk cId="2130936848" sldId="330"/>
            <ac:spMk id="2" creationId="{1EC9E980-16F4-4AF9-B58B-ECDB0F478D05}"/>
          </ac:spMkLst>
        </pc:spChg>
        <pc:spChg chg="add del mod">
          <ac:chgData name="Louise Aukland" userId="6832f079483fa08c" providerId="LiveId" clId="{3E6BC22F-E25E-C748-A309-20266AD37ABF}" dt="2022-05-13T14:41:03.256" v="17213" actId="478"/>
          <ac:spMkLst>
            <pc:docMk/>
            <pc:sldMk cId="2130936848" sldId="330"/>
            <ac:spMk id="3" creationId="{FDBA21E4-139A-5851-1B2E-B24C38AB89EA}"/>
          </ac:spMkLst>
        </pc:spChg>
        <pc:picChg chg="add del mod">
          <ac:chgData name="Louise Aukland" userId="6832f079483fa08c" providerId="LiveId" clId="{3E6BC22F-E25E-C748-A309-20266AD37ABF}" dt="2022-05-13T14:42:19.077" v="17217" actId="21"/>
          <ac:picMkLst>
            <pc:docMk/>
            <pc:sldMk cId="2130936848" sldId="330"/>
            <ac:picMk id="6" creationId="{4D373439-51C7-7464-AB13-D676E86CAE5E}"/>
          </ac:picMkLst>
        </pc:picChg>
        <pc:picChg chg="add mod">
          <ac:chgData name="Louise Aukland" userId="6832f079483fa08c" providerId="LiveId" clId="{3E6BC22F-E25E-C748-A309-20266AD37ABF}" dt="2022-05-13T14:43:29.968" v="17231" actId="14100"/>
          <ac:picMkLst>
            <pc:docMk/>
            <pc:sldMk cId="2130936848" sldId="330"/>
            <ac:picMk id="8" creationId="{02EC1727-D318-D3FD-0F33-913AAEB53252}"/>
          </ac:picMkLst>
        </pc:picChg>
      </pc:sldChg>
      <pc:sldChg chg="addSp delSp modSp add mod ord modNotesTx">
        <pc:chgData name="Louise Aukland" userId="6832f079483fa08c" providerId="LiveId" clId="{3E6BC22F-E25E-C748-A309-20266AD37ABF}" dt="2022-05-11T09:13:05.428" v="15350" actId="20577"/>
        <pc:sldMkLst>
          <pc:docMk/>
          <pc:sldMk cId="1781712417" sldId="331"/>
        </pc:sldMkLst>
        <pc:spChg chg="mod">
          <ac:chgData name="Louise Aukland" userId="6832f079483fa08c" providerId="LiveId" clId="{3E6BC22F-E25E-C748-A309-20266AD37ABF}" dt="2022-05-11T08:33:06.907" v="12764" actId="20577"/>
          <ac:spMkLst>
            <pc:docMk/>
            <pc:sldMk cId="1781712417" sldId="331"/>
            <ac:spMk id="2" creationId="{5A5C8729-64A5-45E3-E1AE-55E12BC15E4B}"/>
          </ac:spMkLst>
        </pc:spChg>
        <pc:spChg chg="mod">
          <ac:chgData name="Louise Aukland" userId="6832f079483fa08c" providerId="LiveId" clId="{3E6BC22F-E25E-C748-A309-20266AD37ABF}" dt="2022-05-11T09:06:19.699" v="15241" actId="20577"/>
          <ac:spMkLst>
            <pc:docMk/>
            <pc:sldMk cId="1781712417" sldId="331"/>
            <ac:spMk id="5" creationId="{56656619-0128-463B-D036-80FEC61A93F0}"/>
          </ac:spMkLst>
        </pc:spChg>
        <pc:picChg chg="add del mod">
          <ac:chgData name="Louise Aukland" userId="6832f079483fa08c" providerId="LiveId" clId="{3E6BC22F-E25E-C748-A309-20266AD37ABF}" dt="2022-05-11T08:36:08.073" v="12904" actId="1076"/>
          <ac:picMkLst>
            <pc:docMk/>
            <pc:sldMk cId="1781712417" sldId="331"/>
            <ac:picMk id="3" creationId="{1FDE857A-07FE-F8A1-2A9E-D7BD9634F6C5}"/>
          </ac:picMkLst>
        </pc:picChg>
        <pc:picChg chg="add del mod">
          <ac:chgData name="Louise Aukland" userId="6832f079483fa08c" providerId="LiveId" clId="{3E6BC22F-E25E-C748-A309-20266AD37ABF}" dt="2022-05-11T09:07:09.765" v="15243" actId="478"/>
          <ac:picMkLst>
            <pc:docMk/>
            <pc:sldMk cId="1781712417" sldId="331"/>
            <ac:picMk id="4" creationId="{7DBE0924-B839-4480-D7AB-59006C1B5C22}"/>
          </ac:picMkLst>
        </pc:picChg>
        <pc:picChg chg="add del mod">
          <ac:chgData name="Louise Aukland" userId="6832f079483fa08c" providerId="LiveId" clId="{3E6BC22F-E25E-C748-A309-20266AD37ABF}" dt="2022-05-11T08:35:55.281" v="12899"/>
          <ac:picMkLst>
            <pc:docMk/>
            <pc:sldMk cId="1781712417" sldId="331"/>
            <ac:picMk id="6" creationId="{DDE9BBC1-3495-16C8-A93E-1406CEE654B9}"/>
          </ac:picMkLst>
        </pc:picChg>
        <pc:picChg chg="del">
          <ac:chgData name="Louise Aukland" userId="6832f079483fa08c" providerId="LiveId" clId="{3E6BC22F-E25E-C748-A309-20266AD37ABF}" dt="2022-05-11T08:35:51.775" v="12897" actId="478"/>
          <ac:picMkLst>
            <pc:docMk/>
            <pc:sldMk cId="1781712417" sldId="331"/>
            <ac:picMk id="7" creationId="{3FF71D28-A863-9658-2F30-31B7B8ABBD00}"/>
          </ac:picMkLst>
        </pc:picChg>
        <pc:picChg chg="add del mod">
          <ac:chgData name="Louise Aukland" userId="6832f079483fa08c" providerId="LiveId" clId="{3E6BC22F-E25E-C748-A309-20266AD37ABF}" dt="2022-05-11T09:08:22.628" v="15249" actId="478"/>
          <ac:picMkLst>
            <pc:docMk/>
            <pc:sldMk cId="1781712417" sldId="331"/>
            <ac:picMk id="8" creationId="{42152797-5BF4-4747-FF27-2F1F9F0C4F7F}"/>
          </ac:picMkLst>
        </pc:picChg>
        <pc:picChg chg="add mod">
          <ac:chgData name="Louise Aukland" userId="6832f079483fa08c" providerId="LiveId" clId="{3E6BC22F-E25E-C748-A309-20266AD37ABF}" dt="2022-05-11T09:08:39.831" v="15252" actId="1076"/>
          <ac:picMkLst>
            <pc:docMk/>
            <pc:sldMk cId="1781712417" sldId="331"/>
            <ac:picMk id="10" creationId="{E36BAEB7-FA8A-CBE6-7FA9-1DB49203DFDA}"/>
          </ac:picMkLst>
        </pc:picChg>
      </pc:sldChg>
      <pc:sldChg chg="addSp modSp add mod ord modNotesTx">
        <pc:chgData name="Louise Aukland" userId="6832f079483fa08c" providerId="LiveId" clId="{3E6BC22F-E25E-C748-A309-20266AD37ABF}" dt="2022-05-11T09:32:39.767" v="15487" actId="14100"/>
        <pc:sldMkLst>
          <pc:docMk/>
          <pc:sldMk cId="575662063" sldId="332"/>
        </pc:sldMkLst>
        <pc:spChg chg="mod">
          <ac:chgData name="Louise Aukland" userId="6832f079483fa08c" providerId="LiveId" clId="{3E6BC22F-E25E-C748-A309-20266AD37ABF}" dt="2022-05-11T09:32:39.767" v="15487" actId="14100"/>
          <ac:spMkLst>
            <pc:docMk/>
            <pc:sldMk cId="575662063" sldId="332"/>
            <ac:spMk id="3" creationId="{788D4EAF-77C5-4B12-83ED-6EC51A67A1B1}"/>
          </ac:spMkLst>
        </pc:spChg>
        <pc:picChg chg="add mod">
          <ac:chgData name="Louise Aukland" userId="6832f079483fa08c" providerId="LiveId" clId="{3E6BC22F-E25E-C748-A309-20266AD37ABF}" dt="2022-05-11T09:32:05.998" v="15477" actId="1076"/>
          <ac:picMkLst>
            <pc:docMk/>
            <pc:sldMk cId="575662063" sldId="332"/>
            <ac:picMk id="5" creationId="{A196684B-6AB2-E551-71BF-471DBB7C2412}"/>
          </ac:picMkLst>
        </pc:picChg>
      </pc:sldChg>
      <pc:sldChg chg="addSp delSp modSp add mod modNotesTx">
        <pc:chgData name="Louise Aukland" userId="6832f079483fa08c" providerId="LiveId" clId="{3E6BC22F-E25E-C748-A309-20266AD37ABF}" dt="2022-05-11T09:16:56.026" v="15460" actId="20577"/>
        <pc:sldMkLst>
          <pc:docMk/>
          <pc:sldMk cId="1521154971" sldId="333"/>
        </pc:sldMkLst>
        <pc:spChg chg="mod">
          <ac:chgData name="Louise Aukland" userId="6832f079483fa08c" providerId="LiveId" clId="{3E6BC22F-E25E-C748-A309-20266AD37ABF}" dt="2022-05-11T08:54:00.678" v="15181" actId="20577"/>
          <ac:spMkLst>
            <pc:docMk/>
            <pc:sldMk cId="1521154971" sldId="333"/>
            <ac:spMk id="2" creationId="{A0EAEBDF-1440-EE42-922B-EFB8CBE03089}"/>
          </ac:spMkLst>
        </pc:spChg>
        <pc:spChg chg="del">
          <ac:chgData name="Louise Aukland" userId="6832f079483fa08c" providerId="LiveId" clId="{3E6BC22F-E25E-C748-A309-20266AD37ABF}" dt="2022-05-11T08:54:07.247" v="15182" actId="478"/>
          <ac:spMkLst>
            <pc:docMk/>
            <pc:sldMk cId="1521154971" sldId="333"/>
            <ac:spMk id="14" creationId="{F4DFC1BA-5597-92C4-4AED-D3A84218F8F7}"/>
          </ac:spMkLst>
        </pc:spChg>
        <pc:picChg chg="del">
          <ac:chgData name="Louise Aukland" userId="6832f079483fa08c" providerId="LiveId" clId="{3E6BC22F-E25E-C748-A309-20266AD37ABF}" dt="2022-05-11T08:54:10.404" v="15184" actId="478"/>
          <ac:picMkLst>
            <pc:docMk/>
            <pc:sldMk cId="1521154971" sldId="333"/>
            <ac:picMk id="6" creationId="{02E75947-5CE7-61EB-C672-B5650A64B09B}"/>
          </ac:picMkLst>
        </pc:picChg>
        <pc:picChg chg="del">
          <ac:chgData name="Louise Aukland" userId="6832f079483fa08c" providerId="LiveId" clId="{3E6BC22F-E25E-C748-A309-20266AD37ABF}" dt="2022-05-11T08:54:08.951" v="15183" actId="478"/>
          <ac:picMkLst>
            <pc:docMk/>
            <pc:sldMk cId="1521154971" sldId="333"/>
            <ac:picMk id="7" creationId="{F52C26C6-4ED3-7265-AD8F-7D83C6AED773}"/>
          </ac:picMkLst>
        </pc:picChg>
        <pc:picChg chg="add mod">
          <ac:chgData name="Louise Aukland" userId="6832f079483fa08c" providerId="LiveId" clId="{3E6BC22F-E25E-C748-A309-20266AD37ABF}" dt="2022-05-11T09:16:11.982" v="15360" actId="1076"/>
          <ac:picMkLst>
            <pc:docMk/>
            <pc:sldMk cId="1521154971" sldId="333"/>
            <ac:picMk id="1026" creationId="{486355B4-CEF6-857E-E646-11DD5098C6F7}"/>
          </ac:picMkLst>
        </pc:picChg>
      </pc:sldChg>
      <pc:sldChg chg="addSp delSp modSp add mod modClrScheme chgLayout modNotesTx">
        <pc:chgData name="Louise Aukland" userId="6832f079483fa08c" providerId="LiveId" clId="{3E6BC22F-E25E-C748-A309-20266AD37ABF}" dt="2022-05-13T14:44:09.072" v="17241" actId="14100"/>
        <pc:sldMkLst>
          <pc:docMk/>
          <pc:sldMk cId="32558287" sldId="334"/>
        </pc:sldMkLst>
        <pc:spChg chg="add del mod ord">
          <ac:chgData name="Louise Aukland" userId="6832f079483fa08c" providerId="LiveId" clId="{3E6BC22F-E25E-C748-A309-20266AD37ABF}" dt="2022-05-13T14:43:59.914" v="17238" actId="1076"/>
          <ac:spMkLst>
            <pc:docMk/>
            <pc:sldMk cId="32558287" sldId="334"/>
            <ac:spMk id="2" creationId="{1EC9E980-16F4-4AF9-B58B-ECDB0F478D05}"/>
          </ac:spMkLst>
        </pc:spChg>
        <pc:spChg chg="del mod">
          <ac:chgData name="Louise Aukland" userId="6832f079483fa08c" providerId="LiveId" clId="{3E6BC22F-E25E-C748-A309-20266AD37ABF}" dt="2022-05-13T14:42:30.521" v="17219" actId="478"/>
          <ac:spMkLst>
            <pc:docMk/>
            <pc:sldMk cId="32558287" sldId="334"/>
            <ac:spMk id="3" creationId="{FDBA21E4-139A-5851-1B2E-B24C38AB89EA}"/>
          </ac:spMkLst>
        </pc:spChg>
        <pc:spChg chg="add del mod">
          <ac:chgData name="Louise Aukland" userId="6832f079483fa08c" providerId="LiveId" clId="{3E6BC22F-E25E-C748-A309-20266AD37ABF}" dt="2022-05-13T14:43:53.691" v="17236" actId="478"/>
          <ac:spMkLst>
            <pc:docMk/>
            <pc:sldMk cId="32558287" sldId="334"/>
            <ac:spMk id="6" creationId="{8FCEEEB2-C1D4-8CDD-E762-0BA359BBAC1C}"/>
          </ac:spMkLst>
        </pc:spChg>
        <pc:picChg chg="add mod">
          <ac:chgData name="Louise Aukland" userId="6832f079483fa08c" providerId="LiveId" clId="{3E6BC22F-E25E-C748-A309-20266AD37ABF}" dt="2022-05-13T14:44:09.072" v="17241" actId="14100"/>
          <ac:picMkLst>
            <pc:docMk/>
            <pc:sldMk cId="32558287" sldId="334"/>
            <ac:picMk id="4" creationId="{AFE3B35E-084C-A4D6-1142-A492A5D74A2D}"/>
          </ac:picMkLst>
        </pc:picChg>
      </pc:sldChg>
      <pc:sldChg chg="add del setBg">
        <pc:chgData name="Louise Aukland" userId="6832f079483fa08c" providerId="LiveId" clId="{3E6BC22F-E25E-C748-A309-20266AD37ABF}" dt="2022-05-11T09:15:01.121" v="15357" actId="2696"/>
        <pc:sldMkLst>
          <pc:docMk/>
          <pc:sldMk cId="80124165" sldId="335"/>
        </pc:sldMkLst>
      </pc:sldChg>
      <pc:sldChg chg="modSp add mod ord">
        <pc:chgData name="Louise Aukland" userId="6832f079483fa08c" providerId="LiveId" clId="{3E6BC22F-E25E-C748-A309-20266AD37ABF}" dt="2022-05-13T13:35:24.369" v="17189" actId="5793"/>
        <pc:sldMkLst>
          <pc:docMk/>
          <pc:sldMk cId="425516646" sldId="336"/>
        </pc:sldMkLst>
        <pc:spChg chg="mod">
          <ac:chgData name="Louise Aukland" userId="6832f079483fa08c" providerId="LiveId" clId="{3E6BC22F-E25E-C748-A309-20266AD37ABF}" dt="2022-05-13T13:35:24.369" v="17189" actId="5793"/>
          <ac:spMkLst>
            <pc:docMk/>
            <pc:sldMk cId="425516646" sldId="336"/>
            <ac:spMk id="3" creationId="{BD10DB97-3209-4E29-81A7-2211D3E815E8}"/>
          </ac:spMkLst>
        </pc:spChg>
      </pc:sldChg>
      <pc:sldChg chg="modSp add mod modNotesTx">
        <pc:chgData name="Louise Aukland" userId="6832f079483fa08c" providerId="LiveId" clId="{3E6BC22F-E25E-C748-A309-20266AD37ABF}" dt="2022-05-12T09:07:00.744" v="16636" actId="20577"/>
        <pc:sldMkLst>
          <pc:docMk/>
          <pc:sldMk cId="801862276" sldId="337"/>
        </pc:sldMkLst>
        <pc:spChg chg="mod">
          <ac:chgData name="Louise Aukland" userId="6832f079483fa08c" providerId="LiveId" clId="{3E6BC22F-E25E-C748-A309-20266AD37ABF}" dt="2022-05-12T09:01:00.204" v="15537" actId="1076"/>
          <ac:spMkLst>
            <pc:docMk/>
            <pc:sldMk cId="801862276" sldId="337"/>
            <ac:spMk id="2" creationId="{4B095A51-051B-0D46-906B-B1E433805E8D}"/>
          </ac:spMkLst>
        </pc:spChg>
        <pc:picChg chg="mod">
          <ac:chgData name="Louise Aukland" userId="6832f079483fa08c" providerId="LiveId" clId="{3E6BC22F-E25E-C748-A309-20266AD37ABF}" dt="2022-05-12T09:01:08.585" v="15539" actId="1076"/>
          <ac:picMkLst>
            <pc:docMk/>
            <pc:sldMk cId="801862276" sldId="337"/>
            <ac:picMk id="1026" creationId="{6A5E9AC9-21FF-DB42-95AF-33FE23FFFBC0}"/>
          </ac:picMkLst>
        </pc:picChg>
      </pc:sldChg>
      <pc:sldChg chg="add">
        <pc:chgData name="Louise Aukland" userId="6832f079483fa08c" providerId="LiveId" clId="{3E6BC22F-E25E-C748-A309-20266AD37ABF}" dt="2022-05-13T13:10:28.347" v="16995" actId="2890"/>
        <pc:sldMkLst>
          <pc:docMk/>
          <pc:sldMk cId="308132603" sldId="338"/>
        </pc:sldMkLst>
      </pc:sldChg>
      <pc:sldChg chg="add del setBg">
        <pc:chgData name="Louise Aukland" userId="6832f079483fa08c" providerId="LiveId" clId="{3E6BC22F-E25E-C748-A309-20266AD37ABF}" dt="2022-05-13T13:10:55.043" v="17043"/>
        <pc:sldMkLst>
          <pc:docMk/>
          <pc:sldMk cId="4138906949" sldId="339"/>
        </pc:sldMkLst>
      </pc:sldChg>
      <pc:sldMasterChg chg="delSldLayout">
        <pc:chgData name="Louise Aukland" userId="6832f079483fa08c" providerId="LiveId" clId="{3E6BC22F-E25E-C748-A309-20266AD37ABF}" dt="2022-05-09T15:14:45.394" v="11312" actId="2696"/>
        <pc:sldMasterMkLst>
          <pc:docMk/>
          <pc:sldMasterMk cId="62773444" sldId="2147483703"/>
        </pc:sldMasterMkLst>
        <pc:sldLayoutChg chg="del">
          <pc:chgData name="Louise Aukland" userId="6832f079483fa08c" providerId="LiveId" clId="{3E6BC22F-E25E-C748-A309-20266AD37ABF}" dt="2022-05-09T07:55:28.168" v="2963" actId="2696"/>
          <pc:sldLayoutMkLst>
            <pc:docMk/>
            <pc:sldMasterMk cId="62773444" sldId="2147483703"/>
            <pc:sldLayoutMk cId="3951845003" sldId="2147483710"/>
          </pc:sldLayoutMkLst>
        </pc:sldLayoutChg>
        <pc:sldLayoutChg chg="del">
          <pc:chgData name="Louise Aukland" userId="6832f079483fa08c" providerId="LiveId" clId="{3E6BC22F-E25E-C748-A309-20266AD37ABF}" dt="2022-05-09T15:14:45.394" v="11312" actId="2696"/>
          <pc:sldLayoutMkLst>
            <pc:docMk/>
            <pc:sldMasterMk cId="62773444" sldId="2147483703"/>
            <pc:sldLayoutMk cId="18990777" sldId="2147483711"/>
          </pc:sldLayoutMkLst>
        </pc:sldLayoutChg>
      </pc:sldMasterChg>
    </pc:docChg>
  </pc:docChgLst>
  <pc:docChgLst>
    <pc:chgData name="Louise Aukland" userId="6832f079483fa08c" providerId="LiveId" clId="{3CDF9C63-FCF2-0245-AEF9-E4378F0FEE10}"/>
    <pc:docChg chg="custSel addSld delSld modSld">
      <pc:chgData name="Louise Aukland" userId="6832f079483fa08c" providerId="LiveId" clId="{3CDF9C63-FCF2-0245-AEF9-E4378F0FEE10}" dt="2022-10-17T15:23:05.752" v="2455" actId="20577"/>
      <pc:docMkLst>
        <pc:docMk/>
      </pc:docMkLst>
      <pc:sldChg chg="add mod modShow">
        <pc:chgData name="Louise Aukland" userId="6832f079483fa08c" providerId="LiveId" clId="{3CDF9C63-FCF2-0245-AEF9-E4378F0FEE10}" dt="2022-10-17T12:13:39.913" v="671" actId="729"/>
        <pc:sldMkLst>
          <pc:docMk/>
          <pc:sldMk cId="156442827" sldId="260"/>
        </pc:sldMkLst>
      </pc:sldChg>
      <pc:sldChg chg="addSp delSp modSp mod modNotesTx">
        <pc:chgData name="Louise Aukland" userId="6832f079483fa08c" providerId="LiveId" clId="{3CDF9C63-FCF2-0245-AEF9-E4378F0FEE10}" dt="2022-10-17T14:46:13.922" v="2060" actId="122"/>
        <pc:sldMkLst>
          <pc:docMk/>
          <pc:sldMk cId="1832447007" sldId="261"/>
        </pc:sldMkLst>
        <pc:spChg chg="mod">
          <ac:chgData name="Louise Aukland" userId="6832f079483fa08c" providerId="LiveId" clId="{3CDF9C63-FCF2-0245-AEF9-E4378F0FEE10}" dt="2022-10-17T14:46:13.922" v="2060" actId="122"/>
          <ac:spMkLst>
            <pc:docMk/>
            <pc:sldMk cId="1832447007" sldId="261"/>
            <ac:spMk id="2" creationId="{1EC9E980-16F4-4AF9-B58B-ECDB0F478D05}"/>
          </ac:spMkLst>
        </pc:spChg>
        <pc:spChg chg="add del mod">
          <ac:chgData name="Louise Aukland" userId="6832f079483fa08c" providerId="LiveId" clId="{3CDF9C63-FCF2-0245-AEF9-E4378F0FEE10}" dt="2022-10-17T14:41:27.790" v="1577" actId="478"/>
          <ac:spMkLst>
            <pc:docMk/>
            <pc:sldMk cId="1832447007" sldId="261"/>
            <ac:spMk id="4" creationId="{9F810DB9-4320-EF16-FF4A-5810D60B0C60}"/>
          </ac:spMkLst>
        </pc:spChg>
        <pc:picChg chg="add mod">
          <ac:chgData name="Louise Aukland" userId="6832f079483fa08c" providerId="LiveId" clId="{3CDF9C63-FCF2-0245-AEF9-E4378F0FEE10}" dt="2022-10-17T14:41:30.118" v="1578" actId="1076"/>
          <ac:picMkLst>
            <pc:docMk/>
            <pc:sldMk cId="1832447007" sldId="261"/>
            <ac:picMk id="3" creationId="{13632141-B332-E3D2-40CD-0731B85DE130}"/>
          </ac:picMkLst>
        </pc:picChg>
      </pc:sldChg>
      <pc:sldChg chg="modNotesTx">
        <pc:chgData name="Louise Aukland" userId="6832f079483fa08c" providerId="LiveId" clId="{3CDF9C63-FCF2-0245-AEF9-E4378F0FEE10}" dt="2022-10-17T15:19:25.489" v="2196" actId="20577"/>
        <pc:sldMkLst>
          <pc:docMk/>
          <pc:sldMk cId="4090866183" sldId="264"/>
        </pc:sldMkLst>
      </pc:sldChg>
      <pc:sldChg chg="addSp delSp modSp mod">
        <pc:chgData name="Louise Aukland" userId="6832f079483fa08c" providerId="LiveId" clId="{3CDF9C63-FCF2-0245-AEF9-E4378F0FEE10}" dt="2022-10-17T10:42:46.603" v="660"/>
        <pc:sldMkLst>
          <pc:docMk/>
          <pc:sldMk cId="1815368789" sldId="309"/>
        </pc:sldMkLst>
        <pc:spChg chg="add del mod">
          <ac:chgData name="Louise Aukland" userId="6832f079483fa08c" providerId="LiveId" clId="{3CDF9C63-FCF2-0245-AEF9-E4378F0FEE10}" dt="2022-10-17T10:42:46.603" v="660"/>
          <ac:spMkLst>
            <pc:docMk/>
            <pc:sldMk cId="1815368789" sldId="309"/>
            <ac:spMk id="3" creationId="{2D78EF09-35B5-501D-9819-6BC8C55DE806}"/>
          </ac:spMkLst>
        </pc:spChg>
      </pc:sldChg>
      <pc:sldChg chg="modNotesTx">
        <pc:chgData name="Louise Aukland" userId="6832f079483fa08c" providerId="LiveId" clId="{3CDF9C63-FCF2-0245-AEF9-E4378F0FEE10}" dt="2022-10-17T15:22:14.545" v="2448" actId="20577"/>
        <pc:sldMkLst>
          <pc:docMk/>
          <pc:sldMk cId="978995465" sldId="313"/>
        </pc:sldMkLst>
      </pc:sldChg>
      <pc:sldChg chg="modNotesTx">
        <pc:chgData name="Louise Aukland" userId="6832f079483fa08c" providerId="LiveId" clId="{3CDF9C63-FCF2-0245-AEF9-E4378F0FEE10}" dt="2022-10-17T15:22:02.592" v="2443" actId="20577"/>
        <pc:sldMkLst>
          <pc:docMk/>
          <pc:sldMk cId="1641534312" sldId="314"/>
        </pc:sldMkLst>
      </pc:sldChg>
      <pc:sldChg chg="modNotesTx">
        <pc:chgData name="Louise Aukland" userId="6832f079483fa08c" providerId="LiveId" clId="{3CDF9C63-FCF2-0245-AEF9-E4378F0FEE10}" dt="2022-10-17T15:23:05.752" v="2455" actId="20577"/>
        <pc:sldMkLst>
          <pc:docMk/>
          <pc:sldMk cId="1521154971" sldId="333"/>
        </pc:sldMkLst>
      </pc:sldChg>
      <pc:sldChg chg="modNotesTx">
        <pc:chgData name="Louise Aukland" userId="6832f079483fa08c" providerId="LiveId" clId="{3CDF9C63-FCF2-0245-AEF9-E4378F0FEE10}" dt="2022-10-17T15:21:04.293" v="2348" actId="20577"/>
        <pc:sldMkLst>
          <pc:docMk/>
          <pc:sldMk cId="308132603" sldId="338"/>
        </pc:sldMkLst>
      </pc:sldChg>
      <pc:sldChg chg="add del mod modShow">
        <pc:chgData name="Louise Aukland" userId="6832f079483fa08c" providerId="LiveId" clId="{3CDF9C63-FCF2-0245-AEF9-E4378F0FEE10}" dt="2022-10-17T12:11:47.097" v="664" actId="729"/>
        <pc:sldMkLst>
          <pc:docMk/>
          <pc:sldMk cId="3081858773" sldId="339"/>
        </pc:sldMkLst>
      </pc:sldChg>
      <pc:sldChg chg="add mod modShow">
        <pc:chgData name="Louise Aukland" userId="6832f079483fa08c" providerId="LiveId" clId="{3CDF9C63-FCF2-0245-AEF9-E4378F0FEE10}" dt="2022-10-17T12:12:15.944" v="666" actId="729"/>
        <pc:sldMkLst>
          <pc:docMk/>
          <pc:sldMk cId="2385269629" sldId="340"/>
        </pc:sldMkLst>
      </pc:sldChg>
      <pc:sldChg chg="add mod modShow">
        <pc:chgData name="Louise Aukland" userId="6832f079483fa08c" providerId="LiveId" clId="{3CDF9C63-FCF2-0245-AEF9-E4378F0FEE10}" dt="2022-10-17T12:12:45.474" v="668" actId="729"/>
        <pc:sldMkLst>
          <pc:docMk/>
          <pc:sldMk cId="2838902388" sldId="341"/>
        </pc:sldMkLst>
      </pc:sldChg>
      <pc:sldChg chg="add mod modShow">
        <pc:chgData name="Louise Aukland" userId="6832f079483fa08c" providerId="LiveId" clId="{3CDF9C63-FCF2-0245-AEF9-E4378F0FEE10}" dt="2022-10-17T12:13:39.913" v="671" actId="729"/>
        <pc:sldMkLst>
          <pc:docMk/>
          <pc:sldMk cId="635576140" sldId="342"/>
        </pc:sldMkLst>
      </pc:sldChg>
      <pc:sldChg chg="add mod modShow">
        <pc:chgData name="Louise Aukland" userId="6832f079483fa08c" providerId="LiveId" clId="{3CDF9C63-FCF2-0245-AEF9-E4378F0FEE10}" dt="2022-10-17T12:14:12.303" v="673" actId="729"/>
        <pc:sldMkLst>
          <pc:docMk/>
          <pc:sldMk cId="2059895168" sldId="343"/>
        </pc:sldMkLst>
      </pc:sldChg>
      <pc:sldChg chg="addSp modSp add mod setBg modNotesTx">
        <pc:chgData name="Louise Aukland" userId="6832f079483fa08c" providerId="LiveId" clId="{3CDF9C63-FCF2-0245-AEF9-E4378F0FEE10}" dt="2022-10-17T14:44:42.553" v="2053" actId="14100"/>
        <pc:sldMkLst>
          <pc:docMk/>
          <pc:sldMk cId="2422948760" sldId="344"/>
        </pc:sldMkLst>
        <pc:spChg chg="mod">
          <ac:chgData name="Louise Aukland" userId="6832f079483fa08c" providerId="LiveId" clId="{3CDF9C63-FCF2-0245-AEF9-E4378F0FEE10}" dt="2022-10-17T12:18:48.361" v="711" actId="1076"/>
          <ac:spMkLst>
            <pc:docMk/>
            <pc:sldMk cId="2422948760" sldId="344"/>
            <ac:spMk id="2" creationId="{1EC9E980-16F4-4AF9-B58B-ECDB0F478D05}"/>
          </ac:spMkLst>
        </pc:spChg>
        <pc:spChg chg="add mod">
          <ac:chgData name="Louise Aukland" userId="6832f079483fa08c" providerId="LiveId" clId="{3CDF9C63-FCF2-0245-AEF9-E4378F0FEE10}" dt="2022-10-17T14:44:42.553" v="2053" actId="14100"/>
          <ac:spMkLst>
            <pc:docMk/>
            <pc:sldMk cId="2422948760" sldId="344"/>
            <ac:spMk id="4" creationId="{472C3C72-39CF-9B60-37C4-F0E6A83007ED}"/>
          </ac:spMkLst>
        </pc:spChg>
        <pc:picChg chg="add mod">
          <ac:chgData name="Louise Aukland" userId="6832f079483fa08c" providerId="LiveId" clId="{3CDF9C63-FCF2-0245-AEF9-E4378F0FEE10}" dt="2022-10-17T12:18:49.980" v="712" actId="1076"/>
          <ac:picMkLst>
            <pc:docMk/>
            <pc:sldMk cId="2422948760" sldId="344"/>
            <ac:picMk id="3" creationId="{C660AFD9-3B32-6ED0-9D03-70EAFE670D53}"/>
          </ac:picMkLst>
        </pc:picChg>
      </pc:sldChg>
      <pc:sldChg chg="delSp modSp add mod modNotesTx">
        <pc:chgData name="Louise Aukland" userId="6832f079483fa08c" providerId="LiveId" clId="{3CDF9C63-FCF2-0245-AEF9-E4378F0FEE10}" dt="2022-10-17T15:16:25.165" v="2065" actId="113"/>
        <pc:sldMkLst>
          <pc:docMk/>
          <pc:sldMk cId="3173375279" sldId="345"/>
        </pc:sldMkLst>
        <pc:spChg chg="mod">
          <ac:chgData name="Louise Aukland" userId="6832f079483fa08c" providerId="LiveId" clId="{3CDF9C63-FCF2-0245-AEF9-E4378F0FEE10}" dt="2022-10-17T15:16:25.165" v="2065" actId="113"/>
          <ac:spMkLst>
            <pc:docMk/>
            <pc:sldMk cId="3173375279" sldId="345"/>
            <ac:spMk id="2" creationId="{1EC9E980-16F4-4AF9-B58B-ECDB0F478D05}"/>
          </ac:spMkLst>
        </pc:spChg>
        <pc:spChg chg="del">
          <ac:chgData name="Louise Aukland" userId="6832f079483fa08c" providerId="LiveId" clId="{3CDF9C63-FCF2-0245-AEF9-E4378F0FEE10}" dt="2022-10-17T14:41:57.602" v="1596" actId="478"/>
          <ac:spMkLst>
            <pc:docMk/>
            <pc:sldMk cId="3173375279" sldId="345"/>
            <ac:spMk id="4" creationId="{9F810DB9-4320-EF16-FF4A-5810D60B0C60}"/>
          </ac:spMkLst>
        </pc:spChg>
        <pc:picChg chg="del">
          <ac:chgData name="Louise Aukland" userId="6832f079483fa08c" providerId="LiveId" clId="{3CDF9C63-FCF2-0245-AEF9-E4378F0FEE10}" dt="2022-10-17T14:41:33.426" v="1579" actId="478"/>
          <ac:picMkLst>
            <pc:docMk/>
            <pc:sldMk cId="3173375279" sldId="345"/>
            <ac:picMk id="3" creationId="{13632141-B332-E3D2-40CD-0731B85DE13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7B4C0-638B-427D-B210-E814F7017B58}" type="datetimeFigureOut">
              <a:rPr lang="en-GB"/>
              <a:t>02/04/2024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28EAE-475C-4E25-92CE-BA70C3E7912D}" type="slidenum">
              <a:rPr lang="en-GB"/>
              <a:t>‹#›</a:t>
            </a:fld>
            <a:endParaRPr lang="en-GB"/>
          </a:p>
        </p:txBody>
      </p:sp>
    </p:spTree>
    <p:extLst>
      <p:ext uri="{BB962C8B-B14F-4D97-AF65-F5344CB8AC3E}">
        <p14:creationId xmlns:p14="http://schemas.microsoft.com/office/powerpoint/2010/main" val="381775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student pre-lesson knowledge check in is optional. </a:t>
            </a:r>
          </a:p>
          <a:p>
            <a:r>
              <a:rPr lang="en-US" dirty="0"/>
              <a:t>There is a QR code and link document that you can display if children have access to smart devices. </a:t>
            </a:r>
          </a:p>
          <a:p>
            <a:endParaRPr lang="en-US" dirty="0"/>
          </a:p>
          <a:p>
            <a:r>
              <a:rPr lang="en-US" dirty="0"/>
              <a:t>It is an online survey. The children will be asked to come up with a unique code that they will use again for the post lesson survey. They can write it down. The same prompt questions will be used after the lessons to help them remember. (There is a risk that students spend ages deciding their </a:t>
            </a:r>
            <a:r>
              <a:rPr lang="en-US" dirty="0" err="1"/>
              <a:t>favourite</a:t>
            </a:r>
            <a:r>
              <a:rPr lang="en-US" dirty="0"/>
              <a:t> TV show to help them come up with a code. Encourage them to make a quick decision, ideally different from each other!).</a:t>
            </a:r>
          </a:p>
          <a:p>
            <a:endParaRPr lang="en-US" dirty="0"/>
          </a:p>
          <a:p>
            <a:r>
              <a:rPr lang="en-US" dirty="0"/>
              <a:t>These are the questions they will be asked:</a:t>
            </a:r>
          </a:p>
          <a:p>
            <a:endParaRPr lang="en-US" dirty="0"/>
          </a:p>
          <a:p>
            <a:endParaRPr lang="en-US" dirty="0"/>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Introduction</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 Before we get started on the lessons, let’s find out what you already know about young children and their brains.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are going to ask you a number of questions. Select whichever answers you think are correct. Don't worry, we do not know who is answering the questions. If you don’t know the answer, that’s okay, just choose the 'I don't know' option.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Thanks for taking part!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 ID: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create an anonymous and unique student ID, we are going to ask you 3 questions. Your answers will make your student ID.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Q1. What are the initials of your full name?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example, John James Smith would write JJS. Arjun Patel would write AP.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Q2. What are the first 3 letters of your favourite TV show/series?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title begins with 'The', please use the next word.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example, The Simpsons, you would write 'Sim' and Doctor Who, would be 'Doc'.</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Q.3 What is your house number or name?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example, if you live at 10 Downing Street, you would write 10.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 if you live at Holly House, you would write Holly House.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have moved house since doing the first quiz, please use the house number or name of where you used to live.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Your Student ID is: XXX</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Demographic Questions: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Q1. What school do you go 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Q2. What year group are you 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lphaL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Year 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lphaL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Year 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lphaL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Year 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L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Year 6</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32363A"/>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Multiple Choice Questions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32363A"/>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Q1. What is the role of the brain? (</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Tick any that are correct)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to form and store memories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to control the movement of your legs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to control breathing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to help you think and learn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Q2. What is the brain made of? </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(Choose one answer)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muscle cells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neurons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bone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jelly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Q3. Which of the following best describes brain development (or growth) in the first 5 years of life? </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(Tick any that are correct)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the brain grows very fast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the brain’s structure is determined by the experiences a child has.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the brain is fully grown at birth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a child’s caregiver plays an important role in brain growth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Q4. Which of the following will help a baby’s brain grow healthily? (Tick any that apply)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eating nutritious food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a parent or carer reading a book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a carer singing to the baby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growing up in a safe and caring home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playing peekaboo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Q5. Which of the following best describes why early brain development (or growth) is important? </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(Tick any that apply)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it helps a child learn and do better at school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it forms a strong base for lifelong health and wellbeing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it doesn’t matter – the brain grows throughout life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because this is when all memories form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End of survey: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Thank you, you have now completed this quiz!</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hope you enjoy taking part in the lessons!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1371600" indent="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1371600" indent="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dirty="0"/>
              <a:t> </a:t>
            </a:r>
          </a:p>
        </p:txBody>
      </p:sp>
      <p:sp>
        <p:nvSpPr>
          <p:cNvPr id="4" name="Slide Number Placeholder 3"/>
          <p:cNvSpPr>
            <a:spLocks noGrp="1"/>
          </p:cNvSpPr>
          <p:nvPr>
            <p:ph type="sldNum" sz="quarter" idx="5"/>
          </p:nvPr>
        </p:nvSpPr>
        <p:spPr/>
        <p:txBody>
          <a:bodyPr/>
          <a:lstStyle/>
          <a:p>
            <a:fld id="{DE828EAE-475C-4E25-92CE-BA70C3E7912D}" type="slidenum">
              <a:rPr lang="en-GB" smtClean="0"/>
              <a:t>1</a:t>
            </a:fld>
            <a:endParaRPr lang="en-GB"/>
          </a:p>
        </p:txBody>
      </p:sp>
    </p:spTree>
    <p:extLst>
      <p:ext uri="{BB962C8B-B14F-4D97-AF65-F5344CB8AC3E}">
        <p14:creationId xmlns:p14="http://schemas.microsoft.com/office/powerpoint/2010/main" val="1561808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 dye will have been used to make the neurons stand out under a microscope. </a:t>
            </a:r>
          </a:p>
          <a:p>
            <a:endParaRPr lang="en-US" dirty="0"/>
          </a:p>
          <a:p>
            <a:r>
              <a:rPr lang="en-US" dirty="0"/>
              <a:t>Encourage the children to suggest words that describe their shape and will help then in their model design e.g. long, thin, spindly, </a:t>
            </a:r>
          </a:p>
          <a:p>
            <a:endParaRPr lang="en-US" dirty="0"/>
          </a:p>
          <a:p>
            <a:r>
              <a:rPr lang="en-US" dirty="0"/>
              <a:t>Alternative, depending on the resources you have in the classroom and the skills of your students:</a:t>
            </a:r>
          </a:p>
          <a:p>
            <a:r>
              <a:rPr lang="en-US" dirty="0"/>
              <a:t> - research a neuron on the internet (what does it look like, do, </a:t>
            </a:r>
            <a:r>
              <a:rPr lang="en-US" dirty="0" err="1"/>
              <a:t>etc</a:t>
            </a:r>
            <a:r>
              <a:rPr lang="en-US" dirty="0"/>
              <a:t>). </a:t>
            </a:r>
          </a:p>
          <a:p>
            <a:r>
              <a:rPr lang="en-US" dirty="0"/>
              <a:t>  </a:t>
            </a:r>
          </a:p>
        </p:txBody>
      </p:sp>
      <p:sp>
        <p:nvSpPr>
          <p:cNvPr id="4" name="Slide Number Placeholder 3"/>
          <p:cNvSpPr>
            <a:spLocks noGrp="1"/>
          </p:cNvSpPr>
          <p:nvPr>
            <p:ph type="sldNum" sz="quarter" idx="5"/>
          </p:nvPr>
        </p:nvSpPr>
        <p:spPr/>
        <p:txBody>
          <a:bodyPr/>
          <a:lstStyle/>
          <a:p>
            <a:fld id="{DE828EAE-475C-4E25-92CE-BA70C3E7912D}" type="slidenum">
              <a:rPr lang="en-GB" smtClean="0"/>
              <a:t>11</a:t>
            </a:fld>
            <a:endParaRPr lang="en-GB"/>
          </a:p>
        </p:txBody>
      </p:sp>
    </p:spTree>
    <p:extLst>
      <p:ext uri="{BB962C8B-B14F-4D97-AF65-F5344CB8AC3E}">
        <p14:creationId xmlns:p14="http://schemas.microsoft.com/office/powerpoint/2010/main" val="205013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 see also on separate sheet. </a:t>
            </a:r>
          </a:p>
        </p:txBody>
      </p:sp>
      <p:sp>
        <p:nvSpPr>
          <p:cNvPr id="4" name="Slide Number Placeholder 3"/>
          <p:cNvSpPr>
            <a:spLocks noGrp="1"/>
          </p:cNvSpPr>
          <p:nvPr>
            <p:ph type="sldNum" sz="quarter" idx="5"/>
          </p:nvPr>
        </p:nvSpPr>
        <p:spPr/>
        <p:txBody>
          <a:bodyPr/>
          <a:lstStyle/>
          <a:p>
            <a:fld id="{DE828EAE-475C-4E25-92CE-BA70C3E7912D}" type="slidenum">
              <a:rPr lang="en-GB" smtClean="0"/>
              <a:t>12</a:t>
            </a:fld>
            <a:endParaRPr lang="en-GB"/>
          </a:p>
        </p:txBody>
      </p:sp>
    </p:spTree>
    <p:extLst>
      <p:ext uri="{BB962C8B-B14F-4D97-AF65-F5344CB8AC3E}">
        <p14:creationId xmlns:p14="http://schemas.microsoft.com/office/powerpoint/2010/main" val="3112923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 see also on separate sheet. </a:t>
            </a:r>
          </a:p>
          <a:p>
            <a:endParaRPr lang="en-US" dirty="0"/>
          </a:p>
          <a:p>
            <a:r>
              <a:rPr lang="en-US" dirty="0"/>
              <a:t>This slide contains a labelled neuron – stretch and challenge. </a:t>
            </a:r>
          </a:p>
          <a:p>
            <a:endParaRPr lang="en-US" dirty="0"/>
          </a:p>
          <a:p>
            <a:r>
              <a:rPr lang="en-US" dirty="0"/>
              <a:t>Note: the myelin sheath is not present on all neurons. It is a fatty substance that consists of a cell wrapped around the axon of the neuron (a bit like a </a:t>
            </a:r>
            <a:r>
              <a:rPr lang="en-US" dirty="0" err="1"/>
              <a:t>roly</a:t>
            </a:r>
            <a:r>
              <a:rPr lang="en-US" dirty="0"/>
              <a:t> poly with the axon through the middle). It increases the efficiency of the neuron – it helps it to do its job of passing messages through the body (including the brain!)</a:t>
            </a:r>
          </a:p>
        </p:txBody>
      </p:sp>
      <p:sp>
        <p:nvSpPr>
          <p:cNvPr id="4" name="Slide Number Placeholder 3"/>
          <p:cNvSpPr>
            <a:spLocks noGrp="1"/>
          </p:cNvSpPr>
          <p:nvPr>
            <p:ph type="sldNum" sz="quarter" idx="5"/>
          </p:nvPr>
        </p:nvSpPr>
        <p:spPr/>
        <p:txBody>
          <a:bodyPr/>
          <a:lstStyle/>
          <a:p>
            <a:fld id="{DE828EAE-475C-4E25-92CE-BA70C3E7912D}" type="slidenum">
              <a:rPr lang="en-GB" smtClean="0"/>
              <a:t>13</a:t>
            </a:fld>
            <a:endParaRPr lang="en-GB"/>
          </a:p>
        </p:txBody>
      </p:sp>
    </p:spTree>
    <p:extLst>
      <p:ext uri="{BB962C8B-B14F-4D97-AF65-F5344CB8AC3E}">
        <p14:creationId xmlns:p14="http://schemas.microsoft.com/office/powerpoint/2010/main" val="2827973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the class have made their neurons:</a:t>
            </a:r>
          </a:p>
          <a:p>
            <a:endParaRPr lang="en-US" dirty="0"/>
          </a:p>
          <a:p>
            <a:r>
              <a:rPr lang="en-US" dirty="0"/>
              <a:t>Explain that neurons join together to make pathways. This can be demonstrated by using 2 or 3 of the children’s models and lying them end to end. The neurons join between the axon endings of one cell and the finger like extensions (dendrites) of the next cell. </a:t>
            </a:r>
          </a:p>
          <a:p>
            <a:endParaRPr lang="en-US" dirty="0"/>
          </a:p>
          <a:p>
            <a:r>
              <a:rPr lang="en-US" dirty="0"/>
              <a:t>Explain that their brain is made up of about 85 billion neurons. </a:t>
            </a:r>
          </a:p>
          <a:p>
            <a:endParaRPr lang="en-US" dirty="0"/>
          </a:p>
          <a:p>
            <a:r>
              <a:rPr lang="en-US" dirty="0"/>
              <a:t>Arrange all the class models into a circle (could be brain shaped), in many different lines or pathways. </a:t>
            </a:r>
          </a:p>
          <a:p>
            <a:endParaRPr lang="en-US" dirty="0"/>
          </a:p>
          <a:p>
            <a:r>
              <a:rPr lang="en-US" dirty="0"/>
              <a:t>Explain that “We have made a model of the brain – lots of neurons in pathways that form a network”</a:t>
            </a:r>
          </a:p>
          <a:p>
            <a:endParaRPr lang="en-US" dirty="0"/>
          </a:p>
          <a:p>
            <a:r>
              <a:rPr lang="en-US" dirty="0"/>
              <a:t>Although the actual brain have billions more neurons!</a:t>
            </a:r>
          </a:p>
          <a:p>
            <a:endParaRPr lang="en-US" dirty="0"/>
          </a:p>
          <a:p>
            <a:r>
              <a:rPr lang="en-US" dirty="0"/>
              <a:t>The final part is to explain the importance of experiences….</a:t>
            </a:r>
          </a:p>
          <a:p>
            <a:r>
              <a:rPr lang="en-US" dirty="0"/>
              <a:t>The more we use a pathway the stronger it gets. So the more we practice something e.g. a musical instrument, the better we get at it… because those pathways in the brain become stronger (a bit like a motorway rather than a pathway in the brain!). </a:t>
            </a:r>
          </a:p>
          <a:p>
            <a:endParaRPr lang="en-US" dirty="0"/>
          </a:p>
          <a:p>
            <a:r>
              <a:rPr lang="en-US" dirty="0"/>
              <a:t>This is the same for thoughts, </a:t>
            </a:r>
            <a:r>
              <a:rPr lang="en-US" dirty="0" err="1"/>
              <a:t>behaviours</a:t>
            </a:r>
            <a:r>
              <a:rPr lang="en-US" dirty="0"/>
              <a:t>, skills, learning, emotions and so on. </a:t>
            </a:r>
          </a:p>
          <a:p>
            <a:endParaRPr lang="en-US" dirty="0"/>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14</a:t>
            </a:fld>
            <a:endParaRPr lang="en-GB"/>
          </a:p>
        </p:txBody>
      </p:sp>
    </p:spTree>
    <p:extLst>
      <p:ext uri="{BB962C8B-B14F-4D97-AF65-F5344CB8AC3E}">
        <p14:creationId xmlns:p14="http://schemas.microsoft.com/office/powerpoint/2010/main" val="1147849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Experiences include what we see, hear and do, how we behave, how we feel and think, activities we do, and so on. </a:t>
            </a:r>
          </a:p>
          <a:p>
            <a:endParaRPr lang="en-US" dirty="0"/>
          </a:p>
          <a:p>
            <a:r>
              <a:rPr lang="en-US" dirty="0"/>
              <a:t>A helpful analogy is of a jungle – the first time we do something (the first time a connection is made between neurons) it is difficult to make your way and pass through the jungle (the connections are weak). The more you travel the same route… the easier it gets and a path forms through the jungle. The more you do something, the stronger the connections between neurons of that pathway and a message passes easily. </a:t>
            </a:r>
          </a:p>
          <a:p>
            <a:endParaRPr lang="en-US" dirty="0"/>
          </a:p>
          <a:p>
            <a:r>
              <a:rPr lang="en-US" dirty="0"/>
              <a:t>The reverse is also true – the less a pathway is used, the weaker it becomes (if you don’t use a path through a forest, it will regrow and return to thick jungle).</a:t>
            </a:r>
          </a:p>
          <a:p>
            <a:endParaRPr lang="en-US" dirty="0"/>
          </a:p>
          <a:p>
            <a:r>
              <a:rPr lang="en-US" dirty="0"/>
              <a:t>This principle of neuroplasticity can be linked to learning – repetition and persistence strengthens neural connections. Experiences can change the structure of the brain. </a:t>
            </a:r>
          </a:p>
        </p:txBody>
      </p:sp>
      <p:sp>
        <p:nvSpPr>
          <p:cNvPr id="4" name="Slide Number Placeholder 3"/>
          <p:cNvSpPr>
            <a:spLocks noGrp="1"/>
          </p:cNvSpPr>
          <p:nvPr>
            <p:ph type="sldNum" sz="quarter" idx="5"/>
          </p:nvPr>
        </p:nvSpPr>
        <p:spPr/>
        <p:txBody>
          <a:bodyPr/>
          <a:lstStyle/>
          <a:p>
            <a:fld id="{DE828EAE-475C-4E25-92CE-BA70C3E7912D}" type="slidenum">
              <a:rPr lang="en-GB" smtClean="0"/>
              <a:t>15</a:t>
            </a:fld>
            <a:endParaRPr lang="en-GB"/>
          </a:p>
        </p:txBody>
      </p:sp>
    </p:spTree>
    <p:extLst>
      <p:ext uri="{BB962C8B-B14F-4D97-AF65-F5344CB8AC3E}">
        <p14:creationId xmlns:p14="http://schemas.microsoft.com/office/powerpoint/2010/main" val="1659484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is plastic – it changes its structure based on experiences (our relationships, learning, friends, school, home, activities…)</a:t>
            </a:r>
          </a:p>
          <a:p>
            <a:endParaRPr lang="en-US" dirty="0"/>
          </a:p>
          <a:p>
            <a:r>
              <a:rPr lang="en-US" dirty="0"/>
              <a:t>Probably a bit young for </a:t>
            </a:r>
            <a:r>
              <a:rPr lang="en-US"/>
              <a:t>the upper </a:t>
            </a:r>
            <a:r>
              <a:rPr lang="en-US" dirty="0"/>
              <a:t>KS2 audience, but if you have used the book </a:t>
            </a:r>
            <a:r>
              <a:rPr lang="en-US"/>
              <a:t>“Your </a:t>
            </a:r>
            <a:r>
              <a:rPr lang="en-US" dirty="0"/>
              <a:t>fantastic elastic brain” before, you can refer to it here. </a:t>
            </a:r>
          </a:p>
          <a:p>
            <a:endParaRPr lang="en-US" dirty="0"/>
          </a:p>
          <a:p>
            <a:r>
              <a:rPr lang="en-US" dirty="0"/>
              <a:t>Or use a piece of playdough or plasticene, make a blob or shape like the brain and ask students what experiences they have… as they list them, change the shape a bit (pull into a sausage, square, bumpy </a:t>
            </a:r>
            <a:r>
              <a:rPr lang="en-US" dirty="0" err="1"/>
              <a:t>etc</a:t>
            </a:r>
            <a:r>
              <a:rPr lang="en-US" dirty="0"/>
              <a:t> – as long as you explain this is a model to help them understand. In the brain it is some pathways strengthen, and some weaken… the neurons might grow, or reduce in size). </a:t>
            </a:r>
          </a:p>
          <a:p>
            <a:endParaRPr lang="en-US" dirty="0"/>
          </a:p>
          <a:p>
            <a:r>
              <a:rPr lang="en-US" dirty="0"/>
              <a:t>https://</a:t>
            </a:r>
            <a:r>
              <a:rPr lang="en-US" dirty="0" err="1"/>
              <a:t>www.amazon.co.uk</a:t>
            </a:r>
            <a:r>
              <a:rPr lang="en-US" dirty="0"/>
              <a:t>/Fantastic-Elastic-Brain-Stretch-Shape/</a:t>
            </a:r>
            <a:r>
              <a:rPr lang="en-US" dirty="0" err="1"/>
              <a:t>dp</a:t>
            </a:r>
            <a:r>
              <a:rPr lang="en-US" dirty="0"/>
              <a:t>/0982993803/ref=asc_df_0982993803/?tag=googshopuk-21&amp;linkCode=df0&amp;hvadid=310783995501&amp;hvpos=&amp;</a:t>
            </a:r>
            <a:r>
              <a:rPr lang="en-US" dirty="0" err="1"/>
              <a:t>hvnetw</a:t>
            </a:r>
            <a:r>
              <a:rPr lang="en-US" dirty="0"/>
              <a:t>=</a:t>
            </a:r>
            <a:r>
              <a:rPr lang="en-US" dirty="0" err="1"/>
              <a:t>g&amp;hvrand</a:t>
            </a:r>
            <a:r>
              <a:rPr lang="en-US" dirty="0"/>
              <a:t>=5395470932876024447&amp;hvpone=&amp;</a:t>
            </a:r>
            <a:r>
              <a:rPr lang="en-US" dirty="0" err="1"/>
              <a:t>hvptwo</a:t>
            </a:r>
            <a:r>
              <a:rPr lang="en-US" dirty="0"/>
              <a:t>=&amp;</a:t>
            </a:r>
            <a:r>
              <a:rPr lang="en-US" dirty="0" err="1"/>
              <a:t>hvqmt</a:t>
            </a:r>
            <a:r>
              <a:rPr lang="en-US" dirty="0"/>
              <a:t>=&amp;</a:t>
            </a:r>
            <a:r>
              <a:rPr lang="en-US" dirty="0" err="1"/>
              <a:t>hvdev</a:t>
            </a:r>
            <a:r>
              <a:rPr lang="en-US" dirty="0"/>
              <a:t>=</a:t>
            </a:r>
            <a:r>
              <a:rPr lang="en-US" dirty="0" err="1"/>
              <a:t>c&amp;hvdvcmdl</a:t>
            </a:r>
            <a:r>
              <a:rPr lang="en-US" dirty="0"/>
              <a:t>=&amp;</a:t>
            </a:r>
            <a:r>
              <a:rPr lang="en-US" dirty="0" err="1"/>
              <a:t>hvlocint</a:t>
            </a:r>
            <a:r>
              <a:rPr lang="en-US" dirty="0"/>
              <a:t>=&amp;</a:t>
            </a:r>
            <a:r>
              <a:rPr lang="en-US" dirty="0" err="1"/>
              <a:t>hvlocphy</a:t>
            </a:r>
            <a:r>
              <a:rPr lang="en-US" dirty="0"/>
              <a:t>=1007190&amp;hvtargid=pla-320157233458&amp;psc=1&amp;th=1&amp;psc=1</a:t>
            </a:r>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16</a:t>
            </a:fld>
            <a:endParaRPr lang="en-GB"/>
          </a:p>
        </p:txBody>
      </p:sp>
    </p:spTree>
    <p:extLst>
      <p:ext uri="{BB962C8B-B14F-4D97-AF65-F5344CB8AC3E}">
        <p14:creationId xmlns:p14="http://schemas.microsoft.com/office/powerpoint/2010/main" val="3606296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video</a:t>
            </a:r>
            <a:r>
              <a:rPr lang="en-US" dirty="0"/>
              <a:t> from the Key Stage 3 resources but can also be used with key stage 2 – illustrates the relationship between pathways and experiences. </a:t>
            </a:r>
          </a:p>
          <a:p>
            <a:endParaRPr lang="en-US" dirty="0"/>
          </a:p>
          <a:p>
            <a:endParaRPr lang="en-US" dirty="0"/>
          </a:p>
          <a:p>
            <a:r>
              <a:rPr lang="en-US" dirty="0"/>
              <a:t>Notes from Key Stage 3 lessons: </a:t>
            </a:r>
          </a:p>
          <a:p>
            <a:r>
              <a:rPr lang="en-US" dirty="0"/>
              <a:t>This video describes briefly (about 2 minutes) what neuroplasticity is. Stress with students that whilst genes play an important role in brain development, it is experiences that shape which connections are made between neurons. The brain is a very good example of genes v environment interactions. </a:t>
            </a:r>
          </a:p>
          <a:p>
            <a:endParaRPr lang="en-US" dirty="0"/>
          </a:p>
          <a:p>
            <a:r>
              <a:rPr lang="en-US" dirty="0"/>
              <a:t>Plasticity occurs throughout life, but there are 2 particularly sensitive periods (0-5 and 11-25 years). </a:t>
            </a:r>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17</a:t>
            </a:fld>
            <a:endParaRPr lang="en-GB"/>
          </a:p>
        </p:txBody>
      </p:sp>
    </p:spTree>
    <p:extLst>
      <p:ext uri="{BB962C8B-B14F-4D97-AF65-F5344CB8AC3E}">
        <p14:creationId xmlns:p14="http://schemas.microsoft.com/office/powerpoint/2010/main" val="2886289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19</a:t>
            </a:fld>
            <a:endParaRPr lang="en-GB"/>
          </a:p>
        </p:txBody>
      </p:sp>
    </p:spTree>
    <p:extLst>
      <p:ext uri="{BB962C8B-B14F-4D97-AF65-F5344CB8AC3E}">
        <p14:creationId xmlns:p14="http://schemas.microsoft.com/office/powerpoint/2010/main" val="1042496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Young people have been asked to explain what the brain is. Read their answers. Who do you agree with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Ben - The brain is made of neurons. They connect to form pathways through the brain.</a:t>
            </a:r>
          </a:p>
          <a:p>
            <a:r>
              <a:rPr lang="en-US" u="sng" dirty="0"/>
              <a:t>This is correct. </a:t>
            </a:r>
            <a:r>
              <a:rPr lang="en-US" dirty="0"/>
              <a:t>The brain is made of neurons (although also blood vessels and some other nerve cells called glial cells). Neurons are interconnected to form pathways or circuits in the brain. Experiences determine which pathways form. The brain is plastic and its structure can change in response to experiences.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Evie - The brain is made of neurons and fully formed at the end of childhood.</a:t>
            </a:r>
          </a:p>
          <a:p>
            <a:r>
              <a:rPr lang="en-US" dirty="0"/>
              <a:t>The brain is made of neurons, but it can change throughout life. The first few years of childhood the brain grows and changes considerably… and again in adolescence. It is fully “mature” by the end of adolescence – some time in the mid twenties (depending on the individual) - but it can change in response to experiences throughout life.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 - The brain is a muscle. If you practise the brain gets stronger.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common misconception, that the brain is a muscle, or made of muscle cells. It is not a muscle, it is made up of nervous and circulatory tissue.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the case that the more you repeat an activity the stronger a ‘pathway’ becomes… and therefore the more likely a message will pass along a neural pathway.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Lilly - The brain is like a computer with hard-wired electrical circuits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brain is often compared to a computer as it is organized with certain bits specialized for certain tasks, connected along pathways (like wires) and communication takes place in part through ions (pulses of electricity). However, it is not ‘hardwired’ or determined… it is plastic. For instance rewiring can happen when a new skill is learnt; or parts of the brain can compensate for lost tissue after a brain injury.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Tam</a:t>
            </a:r>
            <a:r>
              <a:rPr lang="en-US" dirty="0"/>
              <a:t> – doesn’t know… or is the one trying to decide what they think!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D3E64-FE8A-C541-AE4C-F34D0226FD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958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learning from the previous session –  listen to their ideas. </a:t>
            </a:r>
          </a:p>
          <a:p>
            <a:endParaRPr lang="en-US" dirty="0"/>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21</a:t>
            </a:fld>
            <a:endParaRPr lang="en-GB"/>
          </a:p>
        </p:txBody>
      </p:sp>
    </p:spTree>
    <p:extLst>
      <p:ext uri="{BB962C8B-B14F-4D97-AF65-F5344CB8AC3E}">
        <p14:creationId xmlns:p14="http://schemas.microsoft.com/office/powerpoint/2010/main" val="102813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complete this 1 minute survey. It will just ask you for school name, year group, teacher name and number of pupils. </a:t>
            </a:r>
          </a:p>
          <a:p>
            <a:r>
              <a:rPr lang="en-US" dirty="0"/>
              <a:t>It tells us you are teaching the lessons! </a:t>
            </a:r>
          </a:p>
        </p:txBody>
      </p:sp>
      <p:sp>
        <p:nvSpPr>
          <p:cNvPr id="4" name="Slide Number Placeholder 3"/>
          <p:cNvSpPr>
            <a:spLocks noGrp="1"/>
          </p:cNvSpPr>
          <p:nvPr>
            <p:ph type="sldNum" sz="quarter" idx="5"/>
          </p:nvPr>
        </p:nvSpPr>
        <p:spPr/>
        <p:txBody>
          <a:bodyPr/>
          <a:lstStyle/>
          <a:p>
            <a:fld id="{DE828EAE-475C-4E25-92CE-BA70C3E7912D}" type="slidenum">
              <a:rPr lang="en-GB" smtClean="0"/>
              <a:t>2</a:t>
            </a:fld>
            <a:endParaRPr lang="en-GB"/>
          </a:p>
        </p:txBody>
      </p:sp>
    </p:spTree>
    <p:extLst>
      <p:ext uri="{BB962C8B-B14F-4D97-AF65-F5344CB8AC3E}">
        <p14:creationId xmlns:p14="http://schemas.microsoft.com/office/powerpoint/2010/main" val="585187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is made up of about 100 billion neurons. </a:t>
            </a:r>
          </a:p>
          <a:p>
            <a:endParaRPr lang="en-US" dirty="0"/>
          </a:p>
          <a:p>
            <a:r>
              <a:rPr lang="en-US" dirty="0"/>
              <a:t>Neurons connect to make pathways through the brain. </a:t>
            </a:r>
          </a:p>
          <a:p>
            <a:endParaRPr lang="en-US" dirty="0"/>
          </a:p>
          <a:p>
            <a:r>
              <a:rPr lang="en-US" dirty="0"/>
              <a:t>The brain is therefore a big network of connected neurons / pathways. </a:t>
            </a:r>
          </a:p>
          <a:p>
            <a:endParaRPr lang="en-US" dirty="0"/>
          </a:p>
          <a:p>
            <a:r>
              <a:rPr lang="en-US" dirty="0"/>
              <a:t>Experiences strengthen and weaken pathways through the brain. </a:t>
            </a:r>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22</a:t>
            </a:fld>
            <a:endParaRPr lang="en-GB"/>
          </a:p>
        </p:txBody>
      </p:sp>
    </p:spTree>
    <p:extLst>
      <p:ext uri="{BB962C8B-B14F-4D97-AF65-F5344CB8AC3E}">
        <p14:creationId xmlns:p14="http://schemas.microsoft.com/office/powerpoint/2010/main" val="2573051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grows fastest in the first years of life</a:t>
            </a:r>
          </a:p>
          <a:p>
            <a:endParaRPr lang="en-US" dirty="0"/>
          </a:p>
          <a:p>
            <a:r>
              <a:rPr lang="en-US" dirty="0"/>
              <a:t>Experiences from pregnancy to about 5 years, are very important for growing a healthy brain!</a:t>
            </a:r>
          </a:p>
          <a:p>
            <a:endParaRPr lang="en-US" dirty="0"/>
          </a:p>
          <a:p>
            <a:r>
              <a:rPr lang="en-US" sz="1200" dirty="0"/>
              <a:t>Experiences during this time </a:t>
            </a:r>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23</a:t>
            </a:fld>
            <a:endParaRPr lang="en-GB"/>
          </a:p>
        </p:txBody>
      </p:sp>
    </p:spTree>
    <p:extLst>
      <p:ext uri="{BB962C8B-B14F-4D97-AF65-F5344CB8AC3E}">
        <p14:creationId xmlns:p14="http://schemas.microsoft.com/office/powerpoint/2010/main" val="2128802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Tyrell is the closest to the definition we use in these lessons, but also celebrate those that choose Pat – society can play a role collectively for the upbringing of the next generation, after all, they will be impacted more broadly by a prospering and healthy society (early childhood experiences are a predictor of long term health, wellbeing, learning and earnings potential).</a:t>
            </a:r>
          </a:p>
          <a:p>
            <a:endParaRPr lang="en-US" dirty="0"/>
          </a:p>
          <a:p>
            <a:r>
              <a:rPr lang="en-US" dirty="0"/>
              <a:t>People often point to parents as the ones responsible for being the caregiver… but for many families, a family member (e.g. grandparent), childminder or nursery practitioner will be spending lots of time with a baby or child and will therefore have substantial influence on the development of the child’s brain through their interactions. So Millie gives an opportunity to address this issue.  </a:t>
            </a:r>
          </a:p>
          <a:p>
            <a:endParaRPr lang="en-US" dirty="0"/>
          </a:p>
          <a:p>
            <a:r>
              <a:rPr lang="en-US" dirty="0"/>
              <a:t>Evie touches on another application of the term caregiver, and it might be worth talking about the broader contest of ‘</a:t>
            </a:r>
            <a:r>
              <a:rPr lang="en-US" dirty="0" err="1"/>
              <a:t>carers</a:t>
            </a:r>
            <a:r>
              <a:rPr lang="en-US" dirty="0"/>
              <a:t>’ – they aren’t always caring for ‘sick’ people! However, in this context Tyrell (or Pat) are closest.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D3E64-FE8A-C541-AE4C-F34D0226FD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567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the children to think about who a caregiver is. There first answer might simply be mum or dad… but encourage them to think who else decides what experiences a child has. </a:t>
            </a:r>
          </a:p>
          <a:p>
            <a:endParaRPr lang="en-US" dirty="0"/>
          </a:p>
          <a:p>
            <a:r>
              <a:rPr lang="en-US" dirty="0"/>
              <a:t>There are ideas on the next slide.</a:t>
            </a:r>
          </a:p>
        </p:txBody>
      </p:sp>
      <p:sp>
        <p:nvSpPr>
          <p:cNvPr id="4" name="Slide Number Placeholder 3"/>
          <p:cNvSpPr>
            <a:spLocks noGrp="1"/>
          </p:cNvSpPr>
          <p:nvPr>
            <p:ph type="sldNum" sz="quarter" idx="5"/>
          </p:nvPr>
        </p:nvSpPr>
        <p:spPr/>
        <p:txBody>
          <a:bodyPr/>
          <a:lstStyle/>
          <a:p>
            <a:fld id="{DE828EAE-475C-4E25-92CE-BA70C3E7912D}" type="slidenum">
              <a:rPr lang="en-GB" smtClean="0"/>
              <a:t>25</a:t>
            </a:fld>
            <a:endParaRPr lang="en-GB"/>
          </a:p>
        </p:txBody>
      </p:sp>
    </p:spTree>
    <p:extLst>
      <p:ext uri="{BB962C8B-B14F-4D97-AF65-F5344CB8AC3E}">
        <p14:creationId xmlns:p14="http://schemas.microsoft.com/office/powerpoint/2010/main" val="460569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examples here are for </a:t>
            </a:r>
          </a:p>
        </p:txBody>
      </p:sp>
      <p:sp>
        <p:nvSpPr>
          <p:cNvPr id="4" name="Slide Number Placeholder 3"/>
          <p:cNvSpPr>
            <a:spLocks noGrp="1"/>
          </p:cNvSpPr>
          <p:nvPr>
            <p:ph type="sldNum" sz="quarter" idx="5"/>
          </p:nvPr>
        </p:nvSpPr>
        <p:spPr/>
        <p:txBody>
          <a:bodyPr/>
          <a:lstStyle/>
          <a:p>
            <a:fld id="{DE828EAE-475C-4E25-92CE-BA70C3E7912D}" type="slidenum">
              <a:rPr lang="en-GB" smtClean="0"/>
              <a:t>26</a:t>
            </a:fld>
            <a:endParaRPr lang="en-GB"/>
          </a:p>
        </p:txBody>
      </p:sp>
    </p:spTree>
    <p:extLst>
      <p:ext uri="{BB962C8B-B14F-4D97-AF65-F5344CB8AC3E}">
        <p14:creationId xmlns:p14="http://schemas.microsoft.com/office/powerpoint/2010/main" val="3782854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video used in the Key Stage 3 lessons. </a:t>
            </a:r>
          </a:p>
          <a:p>
            <a:endParaRPr lang="en-US" dirty="0">
              <a:cs typeface="Calibri"/>
            </a:endParaRPr>
          </a:p>
          <a:p>
            <a:endParaRPr lang="en-US" dirty="0">
              <a:cs typeface="Calibri"/>
            </a:endParaRPr>
          </a:p>
          <a:p>
            <a:r>
              <a:rPr lang="en-US" dirty="0">
                <a:cs typeface="Calibri"/>
              </a:rPr>
              <a:t>This video is 1.57 minutes long. It uses animation to show the connection between neurons and the importance of experiences in shaping which circuits are strengthened. </a:t>
            </a:r>
          </a:p>
        </p:txBody>
      </p:sp>
      <p:sp>
        <p:nvSpPr>
          <p:cNvPr id="4" name="Slide Number Placeholder 3"/>
          <p:cNvSpPr>
            <a:spLocks noGrp="1"/>
          </p:cNvSpPr>
          <p:nvPr>
            <p:ph type="sldNum" sz="quarter" idx="5"/>
          </p:nvPr>
        </p:nvSpPr>
        <p:spPr/>
        <p:txBody>
          <a:bodyPr/>
          <a:lstStyle/>
          <a:p>
            <a:fld id="{DE828EAE-475C-4E25-92CE-BA70C3E7912D}" type="slidenum">
              <a:rPr lang="en-GB"/>
              <a:t>27</a:t>
            </a:fld>
            <a:endParaRPr lang="en-GB"/>
          </a:p>
        </p:txBody>
      </p:sp>
    </p:spTree>
    <p:extLst>
      <p:ext uri="{BB962C8B-B14F-4D97-AF65-F5344CB8AC3E}">
        <p14:creationId xmlns:p14="http://schemas.microsoft.com/office/powerpoint/2010/main" val="90496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opportunity to encourage the children to see the relevance of the learning to their own lives.</a:t>
            </a:r>
          </a:p>
          <a:p>
            <a:endParaRPr lang="en-US" dirty="0"/>
          </a:p>
          <a:p>
            <a:r>
              <a:rPr lang="en-US" dirty="0"/>
              <a:t>These lessons are not just about informing future parents… but some of them will be caregivers now (or soon) as siblings / aunties / uncles/ family friends / babysitters. The content they will learn could give them relevant knowledge and skills to interact with young children now and in the future. </a:t>
            </a:r>
          </a:p>
          <a:p>
            <a:endParaRPr lang="en-US" dirty="0"/>
          </a:p>
          <a:p>
            <a:r>
              <a:rPr lang="en-US" dirty="0"/>
              <a:t>Notes re: triggering for children who may have had difficult early lives themselves. </a:t>
            </a:r>
          </a:p>
        </p:txBody>
      </p:sp>
      <p:sp>
        <p:nvSpPr>
          <p:cNvPr id="4" name="Slide Number Placeholder 3"/>
          <p:cNvSpPr>
            <a:spLocks noGrp="1"/>
          </p:cNvSpPr>
          <p:nvPr>
            <p:ph type="sldNum" sz="quarter" idx="5"/>
          </p:nvPr>
        </p:nvSpPr>
        <p:spPr/>
        <p:txBody>
          <a:bodyPr/>
          <a:lstStyle/>
          <a:p>
            <a:fld id="{DE828EAE-475C-4E25-92CE-BA70C3E7912D}" type="slidenum">
              <a:rPr lang="en-GB" smtClean="0"/>
              <a:t>28</a:t>
            </a:fld>
            <a:endParaRPr lang="en-GB"/>
          </a:p>
        </p:txBody>
      </p:sp>
    </p:spTree>
    <p:extLst>
      <p:ext uri="{BB962C8B-B14F-4D97-AF65-F5344CB8AC3E}">
        <p14:creationId xmlns:p14="http://schemas.microsoft.com/office/powerpoint/2010/main" val="3968159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29</a:t>
            </a:fld>
            <a:endParaRPr lang="en-GB"/>
          </a:p>
        </p:txBody>
      </p:sp>
    </p:spTree>
    <p:extLst>
      <p:ext uri="{BB962C8B-B14F-4D97-AF65-F5344CB8AC3E}">
        <p14:creationId xmlns:p14="http://schemas.microsoft.com/office/powerpoint/2010/main" val="385153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30</a:t>
            </a:fld>
            <a:endParaRPr lang="en-GB"/>
          </a:p>
        </p:txBody>
      </p:sp>
    </p:spTree>
    <p:extLst>
      <p:ext uri="{BB962C8B-B14F-4D97-AF65-F5344CB8AC3E}">
        <p14:creationId xmlns:p14="http://schemas.microsoft.com/office/powerpoint/2010/main" val="2699304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the child lead – the nature of this will depend on the age of the child. </a:t>
            </a:r>
          </a:p>
          <a:p>
            <a:endParaRPr lang="en-US" dirty="0"/>
          </a:p>
          <a:p>
            <a:r>
              <a:rPr lang="en-US" dirty="0"/>
              <a:t>This is something that the children could practice in school, by reading with reception class – sitting so both can see the book, encouraging the younger child to hold the book. Encourage the older child to notice where the younger child’s attention is, what they point at, look at </a:t>
            </a:r>
            <a:r>
              <a:rPr lang="en-US" dirty="0" err="1"/>
              <a:t>etc</a:t>
            </a:r>
            <a:r>
              <a:rPr lang="en-US" dirty="0"/>
              <a:t>… and respond to that. </a:t>
            </a:r>
          </a:p>
        </p:txBody>
      </p:sp>
      <p:sp>
        <p:nvSpPr>
          <p:cNvPr id="4" name="Slide Number Placeholder 3"/>
          <p:cNvSpPr>
            <a:spLocks noGrp="1"/>
          </p:cNvSpPr>
          <p:nvPr>
            <p:ph type="sldNum" sz="quarter" idx="5"/>
          </p:nvPr>
        </p:nvSpPr>
        <p:spPr/>
        <p:txBody>
          <a:bodyPr/>
          <a:lstStyle/>
          <a:p>
            <a:fld id="{DE828EAE-475C-4E25-92CE-BA70C3E7912D}" type="slidenum">
              <a:rPr lang="en-GB" smtClean="0"/>
              <a:t>31</a:t>
            </a:fld>
            <a:endParaRPr lang="en-GB"/>
          </a:p>
        </p:txBody>
      </p:sp>
    </p:spTree>
    <p:extLst>
      <p:ext uri="{BB962C8B-B14F-4D97-AF65-F5344CB8AC3E}">
        <p14:creationId xmlns:p14="http://schemas.microsoft.com/office/powerpoint/2010/main" val="506641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Young people have been asked to explain what the brain is. Read their answers. Who do you agree with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Ben - The brain is made of neurons. They connect to form pathways through the brain.</a:t>
            </a:r>
          </a:p>
          <a:p>
            <a:r>
              <a:rPr lang="en-US" u="sng" dirty="0"/>
              <a:t>This is correct. </a:t>
            </a:r>
            <a:r>
              <a:rPr lang="en-US" dirty="0"/>
              <a:t>The brain is made of neurons (although also blood vessels and some other nerve cells called glial cells). Neurons are interconnected to form pathways or circuits in the brain. Experiences determine which pathways form. The brain is plastic and its structure can change in response to experiences.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Evie - The brain is made of neurons and fully formed at the end of childhood.</a:t>
            </a:r>
          </a:p>
          <a:p>
            <a:r>
              <a:rPr lang="en-US" dirty="0"/>
              <a:t>The brain is made of neurons, but it can change throughout life. The first few years of childhood the brain grows and changes considerably… and again in adolescence. It is fully “mature” by the end of adolescence – some time in the mid twenties (depending on the individual) - but it can change in response to experiences throughout life.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 - The brain is a muscle. If you practise the brain gets stronger.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common misconception, that the brain is a muscle, or made of muscle cells. It is not a muscle, it is made up of nervous and circulatory tissue.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the case that the more you repeat an activity the stronger a ‘pathway’ becomes… and therefore the more likely a message will pass along a neural pathway.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Lilly - The brain is like a computer with hard-wired electrical circuits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brain is often compared to a computer as it is organized with certain bits specialized for certain tasks, connected along pathways (like wires) and communication takes place in part through ions (pulses of electricity). However, it is not ‘hardwired’ or determined… it is plastic. For instance rewiring can happen when a new skill is learnt; or parts of the brain can compensate for lost tissue after a brain injury.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Tam</a:t>
            </a:r>
            <a:r>
              <a:rPr lang="en-US" dirty="0"/>
              <a:t> – doesn’t know… or is the one trying to decide what they think!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D3E64-FE8A-C541-AE4C-F34D0226FD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958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32</a:t>
            </a:fld>
            <a:endParaRPr lang="en-GB"/>
          </a:p>
        </p:txBody>
      </p:sp>
    </p:spTree>
    <p:extLst>
      <p:ext uri="{BB962C8B-B14F-4D97-AF65-F5344CB8AC3E}">
        <p14:creationId xmlns:p14="http://schemas.microsoft.com/office/powerpoint/2010/main" val="937537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33</a:t>
            </a:fld>
            <a:endParaRPr lang="en-GB"/>
          </a:p>
        </p:txBody>
      </p:sp>
    </p:spTree>
    <p:extLst>
      <p:ext uri="{BB962C8B-B14F-4D97-AF65-F5344CB8AC3E}">
        <p14:creationId xmlns:p14="http://schemas.microsoft.com/office/powerpoint/2010/main" val="2756457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photo?</a:t>
            </a:r>
          </a:p>
        </p:txBody>
      </p:sp>
      <p:sp>
        <p:nvSpPr>
          <p:cNvPr id="4" name="Slide Number Placeholder 3"/>
          <p:cNvSpPr>
            <a:spLocks noGrp="1"/>
          </p:cNvSpPr>
          <p:nvPr>
            <p:ph type="sldNum" sz="quarter" idx="5"/>
          </p:nvPr>
        </p:nvSpPr>
        <p:spPr/>
        <p:txBody>
          <a:bodyPr/>
          <a:lstStyle/>
          <a:p>
            <a:fld id="{DE828EAE-475C-4E25-92CE-BA70C3E7912D}" type="slidenum">
              <a:rPr lang="en-GB" smtClean="0"/>
              <a:t>34</a:t>
            </a:fld>
            <a:endParaRPr lang="en-GB"/>
          </a:p>
        </p:txBody>
      </p:sp>
    </p:spTree>
    <p:extLst>
      <p:ext uri="{BB962C8B-B14F-4D97-AF65-F5344CB8AC3E}">
        <p14:creationId xmlns:p14="http://schemas.microsoft.com/office/powerpoint/2010/main" val="3222083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35</a:t>
            </a:fld>
            <a:endParaRPr lang="en-GB"/>
          </a:p>
        </p:txBody>
      </p:sp>
    </p:spTree>
    <p:extLst>
      <p:ext uri="{BB962C8B-B14F-4D97-AF65-F5344CB8AC3E}">
        <p14:creationId xmlns:p14="http://schemas.microsoft.com/office/powerpoint/2010/main" val="929436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to a baby is incredibly important – see theory below. </a:t>
            </a:r>
          </a:p>
          <a:p>
            <a:endParaRPr lang="en-US" dirty="0"/>
          </a:p>
          <a:p>
            <a:r>
              <a:rPr lang="en-US" dirty="0"/>
              <a:t>It is important to talk to a baby straight away (after birth), it helps ‘fire’ or prime the connections in the brain that form the foundations of language. So </a:t>
            </a:r>
            <a:r>
              <a:rPr lang="en-US" b="1" dirty="0"/>
              <a:t>Tyrell and Ben </a:t>
            </a:r>
            <a:r>
              <a:rPr lang="en-US" dirty="0"/>
              <a:t>are incorrect. Babies, communicate with noise, waving hands, crying </a:t>
            </a:r>
            <a:r>
              <a:rPr lang="en-US" dirty="0" err="1"/>
              <a:t>etc</a:t>
            </a:r>
            <a:r>
              <a:rPr lang="en-US" dirty="0"/>
              <a:t>, well before they can speak. </a:t>
            </a:r>
          </a:p>
          <a:p>
            <a:endParaRPr lang="en-US" dirty="0"/>
          </a:p>
          <a:p>
            <a:r>
              <a:rPr lang="en-US" b="1" dirty="0"/>
              <a:t>Tam</a:t>
            </a:r>
            <a:r>
              <a:rPr lang="en-US" dirty="0"/>
              <a:t> – Is correct that we should talk to babies from birth It is often a misconception that you should talk ‘normally’ to a baby (in our pilot research we found some teachers were teaching this despite the coverage of baby talk in the lessons). Using baby talk can prime the baby for listening and help develop language networks in the brain. </a:t>
            </a:r>
          </a:p>
          <a:p>
            <a:endParaRPr lang="en-US" dirty="0"/>
          </a:p>
          <a:p>
            <a:r>
              <a:rPr lang="en-US" b="1" dirty="0"/>
              <a:t>Lilly</a:t>
            </a:r>
            <a:r>
              <a:rPr lang="en-US" dirty="0"/>
              <a:t> is correct as baby talk is important. Combine this with Tam’s idea of communication from birth. </a:t>
            </a:r>
          </a:p>
          <a:p>
            <a:r>
              <a:rPr lang="en-US" dirty="0"/>
              <a:t>Baby talk is normal language but made simpler, repeating words, higher pitch, speaking slower and with exaggerated facial expressions. Baby talk is instinctive for many people, but not everybody!</a:t>
            </a:r>
          </a:p>
          <a:p>
            <a:endParaRPr lang="en-US" dirty="0"/>
          </a:p>
          <a:p>
            <a:r>
              <a:rPr lang="en-US" dirty="0"/>
              <a:t>https://</a:t>
            </a:r>
            <a:r>
              <a:rPr lang="en-US" dirty="0" err="1"/>
              <a:t>www.unicef.org</a:t>
            </a:r>
            <a:r>
              <a:rPr lang="en-US" dirty="0"/>
              <a:t>/parenting/child-development/baby-talk-class</a:t>
            </a:r>
          </a:p>
          <a:p>
            <a:endParaRPr lang="en-US" dirty="0"/>
          </a:p>
          <a:p>
            <a:r>
              <a:rPr lang="en-GB" sz="1200" kern="1200" dirty="0">
                <a:solidFill>
                  <a:schemeClr val="tx1"/>
                </a:solidFill>
                <a:effectLst/>
                <a:latin typeface="+mn-lt"/>
                <a:ea typeface="+mn-ea"/>
                <a:cs typeface="+mn-cs"/>
              </a:rPr>
              <a:t>A baby is primed for social interactions from birth, but for this to happen they need a parent or caregiver, to respond positively to their cues. Sensitive and responsive parent-infant relationships have been shown to be pivotal for the development of infants’ social, emotional, behavioural and cognitive skills. These are the building blocks for child and adult outcomes, with longitudinal research repeatedly demonstrating that these skills are associated with better long term mental and physical health.</a:t>
            </a:r>
            <a:r>
              <a:rPr lang="en-GB" dirty="0">
                <a:effectLst/>
              </a:rPr>
              <a:t> </a:t>
            </a:r>
          </a:p>
          <a:p>
            <a:endParaRPr lang="en-GB" dirty="0">
              <a:effectLst/>
            </a:endParaRPr>
          </a:p>
          <a:p>
            <a:r>
              <a:rPr lang="en-GB" sz="1200" kern="1200" dirty="0">
                <a:solidFill>
                  <a:schemeClr val="tx1"/>
                </a:solidFill>
                <a:effectLst/>
                <a:latin typeface="+mn-lt"/>
                <a:ea typeface="+mn-ea"/>
                <a:cs typeface="+mn-cs"/>
              </a:rPr>
              <a:t>The caregiver’s focus of attention to child signals and associated contingent responsiveness (Serve and Return) is essential for the development of the child’s cognitive ability. Contingent responses to the infant also teach the infant about connections between stimuli and responses, and help establish and develop the infant’s own attentional skills.</a:t>
            </a:r>
            <a:r>
              <a:rPr lang="en-GB" dirty="0">
                <a:effectLst/>
              </a:rPr>
              <a:t> </a:t>
            </a:r>
          </a:p>
          <a:p>
            <a:endParaRPr lang="en-GB"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D3E64-FE8A-C541-AE4C-F34D0226FD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706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the students “ how can playing with building blocks best support brain development?” Whose ideas are most correct?</a:t>
            </a:r>
          </a:p>
          <a:p>
            <a:endParaRPr lang="en-US" dirty="0"/>
          </a:p>
          <a:p>
            <a:r>
              <a:rPr lang="en-US" dirty="0"/>
              <a:t>This concept cartoon is more nuanced and there is no clear right or wrong. It therefore gives an opportunity for discussing playful learning and the pros and cons of the different suggestions. Some ideas are given below and in the theory section further down. </a:t>
            </a:r>
          </a:p>
          <a:p>
            <a:endParaRPr lang="en-US" dirty="0"/>
          </a:p>
          <a:p>
            <a:r>
              <a:rPr lang="en-US" b="1" dirty="0"/>
              <a:t>Evie – </a:t>
            </a:r>
            <a:r>
              <a:rPr lang="en-US" b="0" dirty="0"/>
              <a:t>Taylor is modelling excellent playful interactions. They are asking the child what they want to do (child led) rather than directing. The child then makes the decisions, but knows somebody is there to support and is interested in what they are doing. Evie comments and show interest in what the child is doing by asking questions – extending the learning by providing a new brick. </a:t>
            </a:r>
          </a:p>
          <a:p>
            <a:endParaRPr lang="en-US" b="1" dirty="0"/>
          </a:p>
          <a:p>
            <a:r>
              <a:rPr lang="en-US" b="1" dirty="0"/>
              <a:t>Tam</a:t>
            </a:r>
            <a:r>
              <a:rPr lang="en-US" dirty="0"/>
              <a:t> – it is good to allow time for children to play by themselves and explore. It can indeed improve skills. All caregivers have times when they need to do other jobs. In this case Tam wants to check email. This is ok provided it isn’t happening all the time, and there are times that Tam is giving the child their full attention. Either way, by turning her attention to her device, Tam is not being attentive to the child… especially if she is outside of the room. </a:t>
            </a:r>
          </a:p>
          <a:p>
            <a:endParaRPr lang="en-US" dirty="0"/>
          </a:p>
          <a:p>
            <a:r>
              <a:rPr lang="en-US" b="1" dirty="0" err="1"/>
              <a:t>Teigan</a:t>
            </a:r>
            <a:r>
              <a:rPr lang="en-US" b="1" dirty="0"/>
              <a:t> – </a:t>
            </a:r>
            <a:r>
              <a:rPr lang="en-US" b="0" dirty="0"/>
              <a:t>this is often how less experienced caregivers will interact with a young child, by directing the activity, demonstrating, expecting the child to copy and correcting them if they don’t do it the ‘right’ way. There are times when a demonstration followed by trying out themself is helpful. However, this ‘expert’ approach is missing an opportunity for creativity and exploration from the child… after all, there is no ‘right’ way to play with bricks! </a:t>
            </a:r>
          </a:p>
          <a:p>
            <a:endParaRPr lang="en-US" b="0" dirty="0"/>
          </a:p>
          <a:p>
            <a:r>
              <a:rPr lang="en-US" b="1" dirty="0"/>
              <a:t>Pat – </a:t>
            </a:r>
            <a:r>
              <a:rPr lang="en-US" b="0" dirty="0"/>
              <a:t>This caregiver is highly competitive and more interested in their own enjoyment with the bricks! This is often a fun and engaging way to play with a child. However, the wording suggests that Jordan is not paying much attention to the needs of the child during this activity – “you can play over there” and the child does not seem to have much choice in how the activity is run. </a:t>
            </a:r>
            <a:endParaRPr lang="en-US" b="1" dirty="0"/>
          </a:p>
          <a:p>
            <a:endParaRPr lang="en-US" dirty="0"/>
          </a:p>
          <a:p>
            <a:endParaRPr lang="en-US" dirty="0"/>
          </a:p>
          <a:p>
            <a:r>
              <a:rPr lang="en-US" b="1" dirty="0"/>
              <a:t>Theory: </a:t>
            </a:r>
          </a:p>
          <a:p>
            <a:r>
              <a:rPr lang="en-GB" sz="1200" kern="1200" dirty="0">
                <a:solidFill>
                  <a:schemeClr val="tx1"/>
                </a:solidFill>
                <a:effectLst/>
                <a:latin typeface="+mn-lt"/>
                <a:ea typeface="+mn-ea"/>
                <a:cs typeface="+mn-cs"/>
              </a:rPr>
              <a:t>Play is central to learning and brain development, particularly in the early years. It helps to lay the foundations for learning and development by increasing connectivity in neural circuits. Play gives opportunities for: thinking creatively, problem solving, language development, positive social skills, reading and learning to write. The following are ways in which play can support healthy brain development:</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Take and make opportunities for </a:t>
            </a:r>
            <a:r>
              <a:rPr lang="en-GB" sz="1200" b="1" kern="1200" dirty="0">
                <a:solidFill>
                  <a:schemeClr val="tx1"/>
                </a:solidFill>
                <a:effectLst/>
                <a:latin typeface="+mn-lt"/>
                <a:ea typeface="+mn-ea"/>
                <a:cs typeface="+mn-cs"/>
              </a:rPr>
              <a:t>playful interactions</a:t>
            </a:r>
            <a:r>
              <a:rPr lang="en-GB" sz="1200" kern="1200" dirty="0">
                <a:solidFill>
                  <a:schemeClr val="tx1"/>
                </a:solidFill>
                <a:effectLst/>
                <a:latin typeface="+mn-lt"/>
                <a:ea typeface="+mn-ea"/>
                <a:cs typeface="+mn-cs"/>
              </a:rPr>
              <a:t> e.g. peekaboo. </a:t>
            </a:r>
            <a:r>
              <a:rPr lang="en-GB" sz="1200" b="1" kern="1200" dirty="0">
                <a:solidFill>
                  <a:schemeClr val="tx1"/>
                </a:solidFill>
                <a:effectLst/>
                <a:latin typeface="+mn-lt"/>
                <a:ea typeface="+mn-ea"/>
                <a:cs typeface="+mn-cs"/>
              </a:rPr>
              <a:t>Join in</a:t>
            </a:r>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Play teaches </a:t>
            </a:r>
            <a:r>
              <a:rPr lang="en-GB" sz="1200" b="1" kern="1200" dirty="0">
                <a:solidFill>
                  <a:schemeClr val="tx1"/>
                </a:solidFill>
                <a:effectLst/>
                <a:latin typeface="+mn-lt"/>
                <a:ea typeface="+mn-ea"/>
                <a:cs typeface="+mn-cs"/>
              </a:rPr>
              <a:t>turn taking, focus and concentration.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Follow the child’s idea</a:t>
            </a:r>
            <a:r>
              <a:rPr lang="en-GB" sz="1200" kern="1200" dirty="0">
                <a:solidFill>
                  <a:schemeClr val="tx1"/>
                </a:solidFill>
                <a:effectLst/>
                <a:latin typeface="+mn-lt"/>
                <a:ea typeface="+mn-ea"/>
                <a:cs typeface="+mn-cs"/>
              </a:rPr>
              <a:t> of how to play and how to use equipment.</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Label and describe what is happening </a:t>
            </a:r>
            <a:r>
              <a:rPr lang="en-GB" sz="1200" kern="1200" dirty="0">
                <a:solidFill>
                  <a:schemeClr val="tx1"/>
                </a:solidFill>
                <a:effectLst/>
                <a:latin typeface="+mn-lt"/>
                <a:ea typeface="+mn-ea"/>
                <a:cs typeface="+mn-cs"/>
              </a:rPr>
              <a:t>as they play. This helps build their vocabulary and language skills. It shows the caregiver is paying attention.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Caregivers can help children </a:t>
            </a:r>
            <a:r>
              <a:rPr lang="en-GB" sz="1200" b="1" kern="1200" dirty="0">
                <a:solidFill>
                  <a:schemeClr val="tx1"/>
                </a:solidFill>
                <a:effectLst/>
                <a:latin typeface="+mn-lt"/>
                <a:ea typeface="+mn-ea"/>
                <a:cs typeface="+mn-cs"/>
              </a:rPr>
              <a:t>increase the complexity of their play</a:t>
            </a:r>
            <a:r>
              <a:rPr lang="en-GB" sz="1200" kern="1200" dirty="0">
                <a:solidFill>
                  <a:schemeClr val="tx1"/>
                </a:solidFill>
                <a:effectLst/>
                <a:latin typeface="+mn-lt"/>
                <a:ea typeface="+mn-ea"/>
                <a:cs typeface="+mn-cs"/>
              </a:rPr>
              <a:t> interactions or build on what they are doing.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believe or pretend play is particularly important for developing some of the executive function skills. Caregivers can improve play experiences by playing along, joining in with the role play by asking questions. They can also look out for social interaction and use of language to interact with other young children and deal with frustration when it arises. The adult can facilitate here by asking questions and encouraging positive interactions. Play complexity should increase as they get older, adding further dimensions to the play. Carers can help support this by suggesting additional depth to the play or questioning to add detail and complexity to the play e.g. “have you thought about doing this… or… what would happen if you did that?”. Caregivers need to also give time for children to play alone too. Promoting play enhances overall child development. It incorporates the principles behind serve and return interactions or contingent responses.</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D3E64-FE8A-C541-AE4C-F34D0226FD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305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work in pairs or small groups to complete this activity. </a:t>
            </a:r>
          </a:p>
          <a:p>
            <a:r>
              <a:rPr lang="en-US" dirty="0"/>
              <a:t>Instructions are available on the worksheet.</a:t>
            </a:r>
          </a:p>
          <a:p>
            <a:r>
              <a:rPr lang="en-US" dirty="0"/>
              <a:t>There is no right or wrong answer to this activity, although some actions could be considered to be more beneficial for brain development than others. See explanation below. </a:t>
            </a:r>
          </a:p>
        </p:txBody>
      </p:sp>
      <p:sp>
        <p:nvSpPr>
          <p:cNvPr id="4" name="Slide Number Placeholder 3"/>
          <p:cNvSpPr>
            <a:spLocks noGrp="1"/>
          </p:cNvSpPr>
          <p:nvPr>
            <p:ph type="sldNum" sz="quarter" idx="5"/>
          </p:nvPr>
        </p:nvSpPr>
        <p:spPr/>
        <p:txBody>
          <a:bodyPr/>
          <a:lstStyle/>
          <a:p>
            <a:fld id="{DE828EAE-475C-4E25-92CE-BA70C3E7912D}" type="slidenum">
              <a:rPr lang="en-GB" smtClean="0"/>
              <a:t>38</a:t>
            </a:fld>
            <a:endParaRPr lang="en-GB"/>
          </a:p>
        </p:txBody>
      </p:sp>
    </p:spTree>
    <p:extLst>
      <p:ext uri="{BB962C8B-B14F-4D97-AF65-F5344CB8AC3E}">
        <p14:creationId xmlns:p14="http://schemas.microsoft.com/office/powerpoint/2010/main" val="1744991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39</a:t>
            </a:fld>
            <a:endParaRPr lang="en-GB"/>
          </a:p>
        </p:txBody>
      </p:sp>
    </p:spTree>
    <p:extLst>
      <p:ext uri="{BB962C8B-B14F-4D97-AF65-F5344CB8AC3E}">
        <p14:creationId xmlns:p14="http://schemas.microsoft.com/office/powerpoint/2010/main" val="257878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work in pairs or small groups to complete this activity. </a:t>
            </a:r>
          </a:p>
          <a:p>
            <a:r>
              <a:rPr lang="en-US" dirty="0"/>
              <a:t>They read through the different actions and interactions and decide which they would advise a </a:t>
            </a:r>
            <a:r>
              <a:rPr lang="en-US" dirty="0" err="1"/>
              <a:t>carer</a:t>
            </a:r>
            <a:r>
              <a:rPr lang="en-US" dirty="0"/>
              <a:t> to do. </a:t>
            </a:r>
          </a:p>
          <a:p>
            <a:endParaRPr lang="en-US" dirty="0"/>
          </a:p>
          <a:p>
            <a:r>
              <a:rPr lang="en-US" dirty="0"/>
              <a:t>There is no right or wrong answer here although some actions could be considered to be more beneficial for brain development than others. The activity exposes the children to the many different interactions and actions that a </a:t>
            </a:r>
            <a:r>
              <a:rPr lang="en-US" dirty="0" err="1"/>
              <a:t>carer</a:t>
            </a:r>
            <a:r>
              <a:rPr lang="en-US" dirty="0"/>
              <a:t> does. Each will have an impact on which pathways develop in the brain. Sometimes simple activities can ensure that core skills or language are learnt, or important foundational pathways are laid down. </a:t>
            </a:r>
          </a:p>
          <a:p>
            <a:endParaRPr lang="en-US" dirty="0"/>
          </a:p>
          <a:p>
            <a:r>
              <a:rPr lang="en-US" dirty="0"/>
              <a:t>For the extension, the children might consider any of the following criteria for what makes good advice:</a:t>
            </a:r>
          </a:p>
          <a:p>
            <a:r>
              <a:rPr lang="en-US" dirty="0"/>
              <a:t> - it is easy to do</a:t>
            </a:r>
          </a:p>
          <a:p>
            <a:r>
              <a:rPr lang="en-US" dirty="0"/>
              <a:t> - it is likely to make the biggest difference</a:t>
            </a:r>
          </a:p>
          <a:p>
            <a:r>
              <a:rPr lang="en-US" dirty="0"/>
              <a:t> - they might think people don’t know this</a:t>
            </a:r>
          </a:p>
          <a:p>
            <a:r>
              <a:rPr lang="en-US" dirty="0"/>
              <a:t> - it is a fun activity. </a:t>
            </a:r>
          </a:p>
          <a:p>
            <a:endParaRPr lang="en-US" dirty="0"/>
          </a:p>
          <a:p>
            <a:r>
              <a:rPr lang="en-US" dirty="0"/>
              <a:t>Possible triggering:</a:t>
            </a:r>
          </a:p>
          <a:p>
            <a:r>
              <a:rPr lang="en-US" dirty="0"/>
              <a:t>There may be students who are triggered by this activity. </a:t>
            </a:r>
          </a:p>
        </p:txBody>
      </p:sp>
      <p:sp>
        <p:nvSpPr>
          <p:cNvPr id="4" name="Slide Number Placeholder 3"/>
          <p:cNvSpPr>
            <a:spLocks noGrp="1"/>
          </p:cNvSpPr>
          <p:nvPr>
            <p:ph type="sldNum" sz="quarter" idx="5"/>
          </p:nvPr>
        </p:nvSpPr>
        <p:spPr/>
        <p:txBody>
          <a:bodyPr/>
          <a:lstStyle/>
          <a:p>
            <a:fld id="{DE828EAE-475C-4E25-92CE-BA70C3E7912D}" type="slidenum">
              <a:rPr lang="en-GB" smtClean="0"/>
              <a:t>40</a:t>
            </a:fld>
            <a:endParaRPr lang="en-GB"/>
          </a:p>
        </p:txBody>
      </p:sp>
    </p:spTree>
    <p:extLst>
      <p:ext uri="{BB962C8B-B14F-4D97-AF65-F5344CB8AC3E}">
        <p14:creationId xmlns:p14="http://schemas.microsoft.com/office/powerpoint/2010/main" val="135447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the children to think about how somebody can help grow a health brain in a baby or child. </a:t>
            </a:r>
          </a:p>
          <a:p>
            <a:endParaRPr lang="en-US" dirty="0"/>
          </a:p>
          <a:p>
            <a:r>
              <a:rPr lang="en-US" dirty="0"/>
              <a:t>This concept cartoon is an opportunity to discuss the wide range of ways in which a caregiver can support healthy brain development. It can be used to discuss before or after the lessons – to establish prior understanding and/or determine what has been learnt. If doing before and after the lessons, you could keep the “ideal answers” Students could write down their thoughts before and after the lessons and compare them. </a:t>
            </a:r>
          </a:p>
          <a:p>
            <a:endParaRPr lang="en-US" dirty="0"/>
          </a:p>
          <a:p>
            <a:r>
              <a:rPr lang="en-US" b="1" dirty="0"/>
              <a:t>Tam</a:t>
            </a:r>
            <a:r>
              <a:rPr lang="en-US" dirty="0"/>
              <a:t> is correct to say that genes have an impact on brain development… but he is wrong overall – the environment or experiences a baby or infant have will affect how the brain grows. Neuroplasticity is the process by which experiences throughout life can change the structure of the brain. The brain can change throughout life. </a:t>
            </a:r>
          </a:p>
          <a:p>
            <a:endParaRPr lang="en-US" dirty="0"/>
          </a:p>
          <a:p>
            <a:r>
              <a:rPr lang="en-US" b="1" dirty="0"/>
              <a:t>Millie</a:t>
            </a:r>
            <a:r>
              <a:rPr lang="en-US" dirty="0"/>
              <a:t> – children need to know boundaries, particularly when they ensure that a child will be safe and healthy. Children might argue that Millie’s thoughts are correct – teaching right and wrong are important. Whilst teaching right from wrong is critical, there are many other important factors that support healthy brain development. </a:t>
            </a:r>
          </a:p>
          <a:p>
            <a:endParaRPr lang="en-US" dirty="0"/>
          </a:p>
          <a:p>
            <a:r>
              <a:rPr lang="en-US" b="1" dirty="0"/>
              <a:t>Tyrell</a:t>
            </a:r>
            <a:r>
              <a:rPr lang="en-US" dirty="0"/>
              <a:t> – Tyrell is correct that reading to a child is important and helps strengthen the neural pathways associated with language development in the brain. Reading is one of the most important interventions that can support a child’s early cognitive development. Again, there are other factors though… </a:t>
            </a:r>
          </a:p>
          <a:p>
            <a:endParaRPr lang="en-US" dirty="0"/>
          </a:p>
          <a:p>
            <a:r>
              <a:rPr lang="en-US" b="1" dirty="0"/>
              <a:t>Lilly</a:t>
            </a:r>
            <a:r>
              <a:rPr lang="en-US" dirty="0"/>
              <a:t> – is correct in that there are a number of factors that work together to support healthy brain development. In the lessons, we cover 5 areas: a healthy and supportive home (love, safety, nutrition); good communication (serve and return interactions, baby talk, </a:t>
            </a:r>
            <a:r>
              <a:rPr lang="en-US" dirty="0" err="1"/>
              <a:t>etc</a:t>
            </a:r>
            <a:r>
              <a:rPr lang="en-US" dirty="0"/>
              <a:t>); everyday opportunities for learning e.g. counting out the laundry, labelling items, narrating what you are doing; reading; and playful learning. Research has shown that one of the most important factors in resilient brain development is the presence of a single caring and supportive adult. </a:t>
            </a:r>
          </a:p>
          <a:p>
            <a:endParaRPr lang="en-US" dirty="0"/>
          </a:p>
          <a:p>
            <a:r>
              <a:rPr lang="en-US" dirty="0"/>
              <a:t>(</a:t>
            </a:r>
            <a:r>
              <a:rPr lang="en-US" b="1" dirty="0"/>
              <a:t>NB: Millie </a:t>
            </a:r>
            <a:r>
              <a:rPr lang="en-US" dirty="0"/>
              <a:t>- You may not want to cover this in class in case of triggering, but you may also find it comes up in discussion - in some extreme cases, super strict environments can become scary or promote fear in a child, if continuous and threatening, it can lead the brain to become more stress sensitive… so this is not necessarily “healthy brain development).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D3E64-FE8A-C541-AE4C-F34D0226FD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506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already know about the brain?</a:t>
            </a:r>
          </a:p>
          <a:p>
            <a:r>
              <a:rPr lang="en-US" dirty="0"/>
              <a:t>Stop, think, pair, and share. </a:t>
            </a:r>
          </a:p>
          <a:p>
            <a:endParaRPr lang="en-US" dirty="0"/>
          </a:p>
          <a:p>
            <a:r>
              <a:rPr lang="en-US" dirty="0"/>
              <a:t>Listen to the children’s ideas. </a:t>
            </a:r>
          </a:p>
          <a:p>
            <a:endParaRPr lang="en-US" dirty="0"/>
          </a:p>
          <a:p>
            <a:r>
              <a:rPr lang="en-US" dirty="0"/>
              <a:t>Or:</a:t>
            </a:r>
          </a:p>
          <a:p>
            <a:r>
              <a:rPr lang="en-US" dirty="0"/>
              <a:t>Draw the brain – </a:t>
            </a:r>
          </a:p>
          <a:p>
            <a:r>
              <a:rPr lang="en-US" dirty="0"/>
              <a:t>Represent in your drawing:</a:t>
            </a:r>
          </a:p>
          <a:p>
            <a:r>
              <a:rPr lang="en-US" dirty="0"/>
              <a:t> - what you understand about the brain e.g. what it does or what it is made of, what it looks and feels like etc. </a:t>
            </a:r>
          </a:p>
          <a:p>
            <a:endParaRPr lang="en-US" dirty="0"/>
          </a:p>
          <a:p>
            <a:r>
              <a:rPr lang="en-US" dirty="0"/>
              <a:t>This activity could be extended to a whole lesson, with a class discussion after the art-work part to challenge misconceptions. </a:t>
            </a:r>
          </a:p>
          <a:p>
            <a:endParaRPr lang="en-US" dirty="0"/>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4</a:t>
            </a:fld>
            <a:endParaRPr lang="en-GB"/>
          </a:p>
        </p:txBody>
      </p:sp>
    </p:spTree>
    <p:extLst>
      <p:ext uri="{BB962C8B-B14F-4D97-AF65-F5344CB8AC3E}">
        <p14:creationId xmlns:p14="http://schemas.microsoft.com/office/powerpoint/2010/main" val="187396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discussion. </a:t>
            </a:r>
          </a:p>
          <a:p>
            <a:endParaRPr lang="en-US" dirty="0"/>
          </a:p>
          <a:p>
            <a:r>
              <a:rPr lang="en-US" dirty="0"/>
              <a:t>Ask the children why they think early healthy brain growth is important. </a:t>
            </a:r>
          </a:p>
          <a:p>
            <a:r>
              <a:rPr lang="en-US" dirty="0"/>
              <a:t>The kind of answers they might give (?!) – please let me know what they do say!:</a:t>
            </a:r>
          </a:p>
          <a:p>
            <a:pPr marL="171450" indent="-171450">
              <a:buFont typeface="Arial" panose="020B0604020202020204" pitchFamily="34" charset="0"/>
              <a:buChar char="•"/>
            </a:pPr>
            <a:r>
              <a:rPr lang="en-US" dirty="0"/>
              <a:t>So children can learn at school. </a:t>
            </a:r>
          </a:p>
          <a:p>
            <a:pPr marL="171450" indent="-171450">
              <a:buFont typeface="Arial" panose="020B0604020202020204" pitchFamily="34" charset="0"/>
              <a:buChar char="•"/>
            </a:pPr>
            <a:r>
              <a:rPr lang="en-US" dirty="0"/>
              <a:t>Help learn important skills</a:t>
            </a:r>
          </a:p>
          <a:p>
            <a:pPr marL="171450" indent="-171450">
              <a:buFont typeface="Arial" panose="020B0604020202020204" pitchFamily="34" charset="0"/>
              <a:buChar char="•"/>
            </a:pPr>
            <a:r>
              <a:rPr lang="en-US" dirty="0"/>
              <a:t>Be able to make friends more easily. </a:t>
            </a:r>
          </a:p>
          <a:p>
            <a:pPr marL="171450" indent="-171450">
              <a:buFont typeface="Arial" panose="020B0604020202020204" pitchFamily="34" charset="0"/>
              <a:buChar char="•"/>
            </a:pPr>
            <a:r>
              <a:rPr lang="en-US" dirty="0"/>
              <a:t>Makes them happier.</a:t>
            </a:r>
          </a:p>
          <a:p>
            <a:pPr marL="171450" indent="-171450">
              <a:buFont typeface="Arial" panose="020B0604020202020204" pitchFamily="34" charset="0"/>
              <a:buChar char="•"/>
            </a:pPr>
            <a:r>
              <a:rPr lang="en-US" dirty="0"/>
              <a:t>Healthier for life.</a:t>
            </a:r>
          </a:p>
          <a:p>
            <a:pPr marL="171450" indent="-171450">
              <a:buFont typeface="Arial" panose="020B0604020202020204" pitchFamily="34" charset="0"/>
              <a:buChar char="•"/>
            </a:pPr>
            <a:r>
              <a:rPr lang="en-US" dirty="0"/>
              <a:t>More intelligent / do better at school. </a:t>
            </a:r>
          </a:p>
          <a:p>
            <a:endParaRPr lang="en-US" dirty="0"/>
          </a:p>
          <a:p>
            <a:r>
              <a:rPr lang="en-US" dirty="0"/>
              <a:t>Scientists know that brain growth in the first few years of life (pregnancy to  age 5) is a good predicter of long term mental and physical health, learning, earnings potential and overall wellbeing. </a:t>
            </a:r>
          </a:p>
          <a:p>
            <a:endParaRPr lang="en-US" dirty="0"/>
          </a:p>
          <a:p>
            <a:r>
              <a:rPr lang="en-US" dirty="0"/>
              <a:t>NOTE: it is not deterministic. If a child has a difficult first few years, then these difficulties can be overcome later in life. Remember – the brain is plastic, so can adapt and change with experiences. Positive experiences later in life won’t make early difficult experiences go away, but more and more positive experiences can shift the balance towards the positive. </a:t>
            </a:r>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42</a:t>
            </a:fld>
            <a:endParaRPr lang="en-GB"/>
          </a:p>
        </p:txBody>
      </p:sp>
    </p:spTree>
    <p:extLst>
      <p:ext uri="{BB962C8B-B14F-4D97-AF65-F5344CB8AC3E}">
        <p14:creationId xmlns:p14="http://schemas.microsoft.com/office/powerpoint/2010/main" val="1982198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 activity</a:t>
            </a:r>
          </a:p>
          <a:p>
            <a:endParaRPr lang="en-US" dirty="0"/>
          </a:p>
          <a:p>
            <a:r>
              <a:rPr lang="en-US" dirty="0"/>
              <a:t>Will their learning result in </a:t>
            </a:r>
            <a:r>
              <a:rPr lang="en-US" dirty="0" err="1"/>
              <a:t>behaviour</a:t>
            </a:r>
            <a:r>
              <a:rPr lang="en-US" dirty="0"/>
              <a:t> change?</a:t>
            </a:r>
          </a:p>
          <a:p>
            <a:endParaRPr lang="en-US" dirty="0"/>
          </a:p>
        </p:txBody>
      </p:sp>
      <p:sp>
        <p:nvSpPr>
          <p:cNvPr id="4" name="Slide Number Placeholder 3"/>
          <p:cNvSpPr>
            <a:spLocks noGrp="1"/>
          </p:cNvSpPr>
          <p:nvPr>
            <p:ph type="sldNum" sz="quarter" idx="5"/>
          </p:nvPr>
        </p:nvSpPr>
        <p:spPr/>
        <p:txBody>
          <a:bodyPr/>
          <a:lstStyle/>
          <a:p>
            <a:fld id="{72E24443-1120-254C-B158-1210FB5F9B43}" type="slidenum">
              <a:rPr lang="en-US" smtClean="0"/>
              <a:t>43</a:t>
            </a:fld>
            <a:endParaRPr lang="en-US"/>
          </a:p>
        </p:txBody>
      </p:sp>
    </p:spTree>
    <p:extLst>
      <p:ext uri="{BB962C8B-B14F-4D97-AF65-F5344CB8AC3E}">
        <p14:creationId xmlns:p14="http://schemas.microsoft.com/office/powerpoint/2010/main" val="1592836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survey link:</a:t>
            </a:r>
          </a:p>
          <a:p>
            <a:endParaRPr lang="en-US" dirty="0"/>
          </a:p>
          <a:p>
            <a:r>
              <a:rPr lang="en-US" dirty="0"/>
              <a:t>Please do complete the teacher survey, even if you only manage a few of the questions! It let’s us know you finished teaching the sessions and feeds into our national level discussions about a universal education on brain development. </a:t>
            </a:r>
          </a:p>
          <a:p>
            <a:endParaRPr lang="en-US" dirty="0"/>
          </a:p>
          <a:p>
            <a:endParaRPr lang="en-US" dirty="0"/>
          </a:p>
          <a:p>
            <a:r>
              <a:rPr lang="en-US" dirty="0"/>
              <a:t>The student post-lesson knowledge check in is optional. However, if you have done the pre-lesson then please also do the post lesson. </a:t>
            </a:r>
          </a:p>
          <a:p>
            <a:endParaRPr lang="en-US" dirty="0"/>
          </a:p>
          <a:p>
            <a:r>
              <a:rPr lang="en-US" dirty="0"/>
              <a:t>It is an online survey. The children will be asked to come up with the same  unique code that they used in the pre-lesson survey. They may have it written down.</a:t>
            </a:r>
          </a:p>
          <a:p>
            <a:r>
              <a:rPr lang="en-US" dirty="0"/>
              <a:t>If you would like a copy of your class results, do let us know on </a:t>
            </a:r>
            <a:r>
              <a:rPr lang="en-US" dirty="0" err="1"/>
              <a:t>seen@kindredsquared.org.uk</a:t>
            </a:r>
            <a:endParaRPr lang="en-US" dirty="0"/>
          </a:p>
          <a:p>
            <a:r>
              <a:rPr lang="en-US" dirty="0"/>
              <a:t>(There is a risk that students spend ages deciding their </a:t>
            </a:r>
            <a:r>
              <a:rPr lang="en-US" dirty="0" err="1"/>
              <a:t>favourite</a:t>
            </a:r>
            <a:r>
              <a:rPr lang="en-US" dirty="0"/>
              <a:t> TV show to help them come up with a code. Encourage them to make a quick decision, ideally different from each other!).</a:t>
            </a:r>
          </a:p>
          <a:p>
            <a:endParaRPr lang="en-US" dirty="0"/>
          </a:p>
          <a:p>
            <a:r>
              <a:rPr lang="en-US" dirty="0"/>
              <a:t>These are the questions they will be asked:</a:t>
            </a:r>
          </a:p>
          <a:p>
            <a:endParaRPr lang="en-US" dirty="0"/>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Introduction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Hi. Welcome back! We hope you enjoyed the lessons. Let’s see what you have learnt.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are going to ask you a number of questions. Select whichever answers you think are correct. Don't worry, we do not know who is answering the questions. If you don’t know the answer, that’s okay, just choose the 'I don't know' option.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for taking part!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Student ID: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Do you remember the unique student ID you created in the first survey? You might have written it in your planner.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It’s ok if you can’t remember it, we just need to ask you a few quick questions. It is important to try and remember to use the same answers you used last time.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Q1. What are the initials of your full name? </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For example, John James Smith would write JJS. Arjun Patel would write AP.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Q2. What are the first 3 letters of your favourite TV show/series?</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If the title begins with 'The', please use the next word.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For example, The Simpsons, you would write 'Sim' and Doctor Who, would be 'Doc'.</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Q.3 What is your house number or name?</a:t>
            </a: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For example, if you live at 10 Downing Street, you would write 10.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Or if you live at Holly House, you would write Holly House.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If you have moved house since doing the first quiz, please use the house number or name of where you used to live.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Your Student ID is: XXX</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Demographic Questions: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Q1. What school do you go to?</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Q2. What year group are you in?</a:t>
            </a:r>
          </a:p>
          <a:p>
            <a:pPr marL="342900" lvl="0" indent="-342900">
              <a:lnSpc>
                <a:spcPct val="107000"/>
              </a:lnSpc>
              <a:buFont typeface="+mj-lt"/>
              <a:buAutoNum type="alphaL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Year 3</a:t>
            </a:r>
          </a:p>
          <a:p>
            <a:pPr marL="342900" lvl="0" indent="-342900">
              <a:lnSpc>
                <a:spcPct val="107000"/>
              </a:lnSpc>
              <a:buFont typeface="+mj-lt"/>
              <a:buAutoNum type="alphaL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Year 4</a:t>
            </a:r>
          </a:p>
          <a:p>
            <a:pPr marL="342900" lvl="0" indent="-342900">
              <a:lnSpc>
                <a:spcPct val="107000"/>
              </a:lnSpc>
              <a:buFont typeface="+mj-lt"/>
              <a:buAutoNum type="alphaL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Year 5</a:t>
            </a:r>
          </a:p>
          <a:p>
            <a:pPr marL="342900" lvl="0" indent="-342900">
              <a:lnSpc>
                <a:spcPct val="107000"/>
              </a:lnSpc>
              <a:spcAft>
                <a:spcPts val="800"/>
              </a:spcAft>
              <a:buFont typeface="+mj-lt"/>
              <a:buAutoNum type="alphaL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Year 6</a:t>
            </a:r>
          </a:p>
          <a:p>
            <a:pPr>
              <a:lnSpc>
                <a:spcPct val="107000"/>
              </a:lnSpc>
              <a:spcAft>
                <a:spcPts val="800"/>
              </a:spcAft>
            </a:pPr>
            <a:r>
              <a:rPr lang="en-GB" sz="1800" dirty="0">
                <a:solidFill>
                  <a:srgbClr val="32363A"/>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32363A"/>
                </a:solidFill>
                <a:effectLst/>
                <a:latin typeface="Calibri" panose="020F0502020204030204" pitchFamily="34" charset="0"/>
                <a:ea typeface="Calibri" panose="020F0502020204030204" pitchFamily="34" charset="0"/>
                <a:cs typeface="Calibri" panose="020F0502020204030204" pitchFamily="34" charset="0"/>
              </a:rPr>
              <a:t>Multiple Choice Questions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32363A"/>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What is the role of the brain? (</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Tick any that are correct)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to form and store memories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to control the movement of your legs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to control breathing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to help you think and learn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What is the brain made of? </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(Choose one answer)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muscle cells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neurons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bone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jelly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Which of the following best describes brain development (or growth) in the first 5 years of life? </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(Tick any that are correct)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the brain grows very fast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the brain’s structure is determined by the experiences a child has.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the brain is fully grown at birth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a child’s caregiver plays an important role in brain growth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Which of the following will help a baby’s brain grow healthily? (Tick any that apply)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eating nutritious food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a parent or carer reading a book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a carer singing to the baby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growing up in a safe and caring home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playing peekaboo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Which of the following best describes why early brain development (or growth) is important? </a:t>
            </a: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(Tick any that apply)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it helps a child learn and do better at school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it forms a strong base for lifelong health and wellbeing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it doesn’t matter – the brain grows throughout life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because this is when all memories form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I don’t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Post-lesson evaluation questions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would like to know your opinion and thoughts about the lessons.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Q1. How would you rate the lesson?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star rating system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Q2. Tell us one thing you think needs improving about the lessons.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Q3. How much did you enjoy the lessons?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Rate using an emoji face – sad to happy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Q4. Tell us one thing about the lessons that you liked.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Q5. How much did you learn? 10 - you learnt lots, 0 - you didn't learn anything.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Move a bar to change the number displayed.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Q6. Tell us one thing you learnt.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Q7. Tell us one thing you would like to know more about.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Q8. Do you think young people your age should be taught about the brain and early child development?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Yes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No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Q9. Please explain your answer.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Q10. Following these lessons, will you interact differently with babies and young children?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Yes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No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Yes is selected: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Q11. Tell us one thing you will do differently now when you interact with a baby or young child.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Thank you, you have now completed this quiz!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hope you enjoyed taking part in these lessons.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44</a:t>
            </a:fld>
            <a:endParaRPr lang="en-GB"/>
          </a:p>
        </p:txBody>
      </p:sp>
    </p:spTree>
    <p:extLst>
      <p:ext uri="{BB962C8B-B14F-4D97-AF65-F5344CB8AC3E}">
        <p14:creationId xmlns:p14="http://schemas.microsoft.com/office/powerpoint/2010/main" val="2954167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6</a:t>
            </a:fld>
            <a:endParaRPr lang="en-GB"/>
          </a:p>
        </p:txBody>
      </p:sp>
    </p:spTree>
    <p:extLst>
      <p:ext uri="{BB962C8B-B14F-4D97-AF65-F5344CB8AC3E}">
        <p14:creationId xmlns:p14="http://schemas.microsoft.com/office/powerpoint/2010/main" val="328385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consolidation slide</a:t>
            </a:r>
          </a:p>
          <a:p>
            <a:endParaRPr lang="en-US" dirty="0"/>
          </a:p>
          <a:p>
            <a:r>
              <a:rPr lang="en-US" dirty="0"/>
              <a:t>http://</a:t>
            </a:r>
            <a:r>
              <a:rPr lang="en-US" dirty="0" err="1"/>
              <a:t>www.educationalneuroscience.org.uk</a:t>
            </a:r>
            <a:r>
              <a:rPr lang="en-US" dirty="0"/>
              <a:t>/resources/neuromyth-or-</a:t>
            </a:r>
            <a:r>
              <a:rPr lang="en-US" dirty="0" err="1"/>
              <a:t>neurofact</a:t>
            </a:r>
            <a:r>
              <a:rPr lang="en-US" dirty="0"/>
              <a:t>/</a:t>
            </a:r>
          </a:p>
          <a:p>
            <a:r>
              <a:rPr lang="en-US" dirty="0"/>
              <a:t>Is a great resource for checking what we do, and don’t know about the brain. </a:t>
            </a:r>
          </a:p>
          <a:p>
            <a:endParaRPr lang="en-US" dirty="0"/>
          </a:p>
          <a:p>
            <a:r>
              <a:rPr lang="en-US" dirty="0"/>
              <a:t>Addressing misconceptions:</a:t>
            </a:r>
          </a:p>
          <a:p>
            <a:r>
              <a:rPr lang="en-US" dirty="0"/>
              <a:t> - The brain is not a muscle or made of muscle. </a:t>
            </a:r>
          </a:p>
          <a:p>
            <a:r>
              <a:rPr lang="en-US" dirty="0"/>
              <a:t> - people are not ‘right’ or ‘left’ brained people, (nor any associated characteristics, learning, subject preferences).</a:t>
            </a:r>
          </a:p>
          <a:p>
            <a:r>
              <a:rPr lang="en-US" dirty="0"/>
              <a:t> - there is little evidence to support the idea that pupils have specific learning styles.  </a:t>
            </a:r>
          </a:p>
          <a:p>
            <a:r>
              <a:rPr lang="en-US" dirty="0"/>
              <a:t> - It is a myth that we only use 10% of our brain – We use all of the brain, all of the time (although not all neurons are firing all the time). </a:t>
            </a:r>
          </a:p>
          <a:p>
            <a:endParaRPr lang="en-US" dirty="0"/>
          </a:p>
          <a:p>
            <a:r>
              <a:rPr lang="en-US" dirty="0"/>
              <a:t>The brain is:</a:t>
            </a:r>
          </a:p>
          <a:p>
            <a:r>
              <a:rPr lang="en-US" dirty="0"/>
              <a:t> - Contained within the skull for protection</a:t>
            </a:r>
          </a:p>
          <a:p>
            <a:r>
              <a:rPr lang="en-US" dirty="0"/>
              <a:t> - Is made of soft tissue consisting of nerve cells (neurons) some other support cells and small blood vessels. </a:t>
            </a:r>
          </a:p>
          <a:p>
            <a:r>
              <a:rPr lang="en-US" dirty="0"/>
              <a:t> - malleable – it’s structure is influenced by an individuals experiences, a concept called neuroplasticity. </a:t>
            </a:r>
          </a:p>
          <a:p>
            <a:endParaRPr lang="en-US" dirty="0"/>
          </a:p>
          <a:p>
            <a:endParaRPr lang="en-US" dirty="0"/>
          </a:p>
          <a:p>
            <a:r>
              <a:rPr lang="en-US" dirty="0"/>
              <a:t>Sleep is important for memory and learning. </a:t>
            </a:r>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7</a:t>
            </a:fld>
            <a:endParaRPr lang="en-GB"/>
          </a:p>
        </p:txBody>
      </p:sp>
    </p:spTree>
    <p:extLst>
      <p:ext uri="{BB962C8B-B14F-4D97-AF65-F5344CB8AC3E}">
        <p14:creationId xmlns:p14="http://schemas.microsoft.com/office/powerpoint/2010/main" val="316903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8</a:t>
            </a:fld>
            <a:endParaRPr lang="en-GB"/>
          </a:p>
        </p:txBody>
      </p:sp>
    </p:spTree>
    <p:extLst>
      <p:ext uri="{BB962C8B-B14F-4D97-AF65-F5344CB8AC3E}">
        <p14:creationId xmlns:p14="http://schemas.microsoft.com/office/powerpoint/2010/main" val="2949412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already talked about cells as the building blocks of all living things, you can cross-reference that learning. </a:t>
            </a:r>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9</a:t>
            </a:fld>
            <a:endParaRPr lang="en-GB"/>
          </a:p>
        </p:txBody>
      </p:sp>
    </p:spTree>
    <p:extLst>
      <p:ext uri="{BB962C8B-B14F-4D97-AF65-F5344CB8AC3E}">
        <p14:creationId xmlns:p14="http://schemas.microsoft.com/office/powerpoint/2010/main" val="3225926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 dye will have been used to make the neurons stand out under a microscope. </a:t>
            </a:r>
          </a:p>
          <a:p>
            <a:r>
              <a:rPr lang="en-US" dirty="0"/>
              <a:t>Some children might have seen the </a:t>
            </a:r>
            <a:r>
              <a:rPr lang="en-US" dirty="0" err="1"/>
              <a:t>Cbeebies</a:t>
            </a:r>
            <a:r>
              <a:rPr lang="en-US" dirty="0"/>
              <a:t> </a:t>
            </a:r>
            <a:r>
              <a:rPr lang="en-US" dirty="0" err="1"/>
              <a:t>programme</a:t>
            </a:r>
            <a:r>
              <a:rPr lang="en-US" dirty="0"/>
              <a:t> Nina and the neurons – you could link this learning to that prior knowledge (https://</a:t>
            </a:r>
            <a:r>
              <a:rPr lang="en-US" dirty="0" err="1"/>
              <a:t>www.bbc.co.uk</a:t>
            </a:r>
            <a:r>
              <a:rPr lang="en-US" dirty="0"/>
              <a:t>/</a:t>
            </a:r>
            <a:r>
              <a:rPr lang="en-US" dirty="0" err="1"/>
              <a:t>cbeebies</a:t>
            </a:r>
            <a:r>
              <a:rPr lang="en-US" dirty="0"/>
              <a:t>/shows/</a:t>
            </a:r>
            <a:r>
              <a:rPr lang="en-US" dirty="0" err="1"/>
              <a:t>nina</a:t>
            </a:r>
            <a:r>
              <a:rPr lang="en-US" dirty="0"/>
              <a:t>-and-the-neurons)</a:t>
            </a:r>
          </a:p>
          <a:p>
            <a:endParaRPr lang="en-US" dirty="0"/>
          </a:p>
        </p:txBody>
      </p:sp>
      <p:sp>
        <p:nvSpPr>
          <p:cNvPr id="4" name="Slide Number Placeholder 3"/>
          <p:cNvSpPr>
            <a:spLocks noGrp="1"/>
          </p:cNvSpPr>
          <p:nvPr>
            <p:ph type="sldNum" sz="quarter" idx="5"/>
          </p:nvPr>
        </p:nvSpPr>
        <p:spPr/>
        <p:txBody>
          <a:bodyPr/>
          <a:lstStyle/>
          <a:p>
            <a:fld id="{DE828EAE-475C-4E25-92CE-BA70C3E7912D}" type="slidenum">
              <a:rPr lang="en-GB" smtClean="0"/>
              <a:t>10</a:t>
            </a:fld>
            <a:endParaRPr lang="en-GB"/>
          </a:p>
        </p:txBody>
      </p:sp>
    </p:spTree>
    <p:extLst>
      <p:ext uri="{BB962C8B-B14F-4D97-AF65-F5344CB8AC3E}">
        <p14:creationId xmlns:p14="http://schemas.microsoft.com/office/powerpoint/2010/main" val="4196414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002C42"/>
        </a:solidFill>
        <a:effectLst/>
      </p:bgPr>
    </p:bg>
    <p:spTree>
      <p:nvGrpSpPr>
        <p:cNvPr id="1" name=""/>
        <p:cNvGrpSpPr/>
        <p:nvPr/>
      </p:nvGrpSpPr>
      <p:grpSpPr>
        <a:xfrm>
          <a:off x="0" y="0"/>
          <a:ext cx="0" cy="0"/>
          <a:chOff x="0" y="0"/>
          <a:chExt cx="0" cy="0"/>
        </a:xfrm>
      </p:grpSpPr>
      <p:pic>
        <p:nvPicPr>
          <p:cNvPr id="13" name="Image" descr="Image"/>
          <p:cNvPicPr>
            <a:picLocks noChangeAspect="1"/>
          </p:cNvPicPr>
          <p:nvPr/>
        </p:nvPicPr>
        <p:blipFill>
          <a:blip r:embed="rId2" cstate="hqprint">
            <a:alphaModFix amt="25864"/>
            <a:extLst>
              <a:ext uri="{28A0092B-C50C-407E-A947-70E740481C1C}">
                <a14:useLocalDpi xmlns:a14="http://schemas.microsoft.com/office/drawing/2010/main"/>
              </a:ext>
            </a:extLst>
          </a:blip>
          <a:srcRect/>
          <a:stretch>
            <a:fillRect/>
          </a:stretch>
        </p:blipFill>
        <p:spPr>
          <a:xfrm>
            <a:off x="-45964" y="1797"/>
            <a:ext cx="12283928" cy="6854406"/>
          </a:xfrm>
          <a:prstGeom prst="rect">
            <a:avLst/>
          </a:prstGeom>
          <a:ln w="12700">
            <a:miter lim="400000"/>
          </a:ln>
        </p:spPr>
      </p:pic>
      <p:sp>
        <p:nvSpPr>
          <p:cNvPr id="14" name="Title 6"/>
          <p:cNvSpPr txBox="1">
            <a:spLocks noGrp="1"/>
          </p:cNvSpPr>
          <p:nvPr>
            <p:ph type="body" sz="quarter" idx="13"/>
          </p:nvPr>
        </p:nvSpPr>
        <p:spPr>
          <a:xfrm>
            <a:off x="5069840" y="2861310"/>
            <a:ext cx="6635403" cy="1325881"/>
          </a:xfrm>
          <a:prstGeom prst="rect">
            <a:avLst/>
          </a:prstGeom>
        </p:spPr>
        <p:txBody>
          <a:bodyPr/>
          <a:lstStyle>
            <a:lvl1pPr marL="0" indent="0">
              <a:lnSpc>
                <a:spcPct val="100000"/>
              </a:lnSpc>
              <a:spcBef>
                <a:spcPts val="0"/>
              </a:spcBef>
              <a:buSzTx/>
              <a:buFontTx/>
              <a:buNone/>
              <a:defRPr sz="2200">
                <a:solidFill>
                  <a:srgbClr val="C6DBD6"/>
                </a:solidFill>
              </a:defRPr>
            </a:lvl1pPr>
          </a:lstStyle>
          <a:p>
            <a:pPr lvl="0"/>
            <a:r>
              <a:rPr lang="en-US"/>
              <a:t>Click to edit Master text styles</a:t>
            </a:r>
          </a:p>
        </p:txBody>
      </p:sp>
      <p:sp>
        <p:nvSpPr>
          <p:cNvPr id="16" name="Title 1"/>
          <p:cNvSpPr txBox="1">
            <a:spLocks noGrp="1"/>
          </p:cNvSpPr>
          <p:nvPr>
            <p:ph type="body" sz="quarter" idx="14"/>
          </p:nvPr>
        </p:nvSpPr>
        <p:spPr>
          <a:xfrm>
            <a:off x="5089525" y="2170429"/>
            <a:ext cx="5246820" cy="690881"/>
          </a:xfrm>
          <a:prstGeom prst="rect">
            <a:avLst/>
          </a:prstGeom>
        </p:spPr>
        <p:txBody>
          <a:bodyPr/>
          <a:lstStyle>
            <a:lvl1pPr marL="0" indent="0">
              <a:spcBef>
                <a:spcPts val="0"/>
              </a:spcBef>
              <a:buSzTx/>
              <a:buFontTx/>
              <a:buNone/>
              <a:defRPr sz="3200" b="1">
                <a:solidFill>
                  <a:srgbClr val="C6DBD6"/>
                </a:solidFill>
              </a:defRPr>
            </a:lvl1pPr>
          </a:lstStyle>
          <a:p>
            <a:pPr lvl="0"/>
            <a:r>
              <a:rPr lang="en-US"/>
              <a:t>Click to edit Master text styles</a:t>
            </a:r>
          </a:p>
        </p:txBody>
      </p:sp>
      <p:sp>
        <p:nvSpPr>
          <p:cNvPr id="17" name="Slide Number"/>
          <p:cNvSpPr txBox="1">
            <a:spLocks noGrp="1"/>
          </p:cNvSpPr>
          <p:nvPr>
            <p:ph type="sldNum" sz="quarter" idx="2"/>
          </p:nvPr>
        </p:nvSpPr>
        <p:spPr>
          <a:prstGeom prst="rect">
            <a:avLst/>
          </a:prstGeom>
        </p:spPr>
        <p:txBody>
          <a:bodyPr/>
          <a:lstStyle/>
          <a:p>
            <a:fld id="{48F63A3B-78C7-47BE-AE5E-E10140E04643}" type="slidenum">
              <a:rPr lang="en-US" smtClean="0"/>
              <a:t>‹#›</a:t>
            </a:fld>
            <a:endParaRPr lang="en-US"/>
          </a:p>
        </p:txBody>
      </p:sp>
      <p:pic>
        <p:nvPicPr>
          <p:cNvPr id="6" name="Graphic 5">
            <a:extLst>
              <a:ext uri="{FF2B5EF4-FFF2-40B4-BE49-F238E27FC236}">
                <a16:creationId xmlns:a16="http://schemas.microsoft.com/office/drawing/2014/main" id="{DA79D799-0196-CA45-B212-83DB4E16131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9281" y="1676400"/>
            <a:ext cx="1905000" cy="3505200"/>
          </a:xfrm>
          <a:prstGeom prst="rect">
            <a:avLst/>
          </a:prstGeom>
        </p:spPr>
      </p:pic>
    </p:spTree>
    <p:extLst>
      <p:ext uri="{BB962C8B-B14F-4D97-AF65-F5344CB8AC3E}">
        <p14:creationId xmlns:p14="http://schemas.microsoft.com/office/powerpoint/2010/main" val="206875579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FBC7-5F09-E1EA-E81E-30A47943EE0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42DFB05-CB4A-EF05-CB42-CB005FAC17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BF74874-668C-A50C-E892-78F90364DB2B}"/>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5" name="Footer Placeholder 4">
            <a:extLst>
              <a:ext uri="{FF2B5EF4-FFF2-40B4-BE49-F238E27FC236}">
                <a16:creationId xmlns:a16="http://schemas.microsoft.com/office/drawing/2014/main" id="{5CC9F8C9-7678-386E-D79F-9F6C7FBD9A9D}"/>
              </a:ext>
            </a:extLst>
          </p:cNvPr>
          <p:cNvSpPr>
            <a:spLocks noGrp="1"/>
          </p:cNvSpPr>
          <p:nvPr>
            <p:ph type="ftr" sz="quarter" idx="11"/>
          </p:nvPr>
        </p:nvSpPr>
        <p:spPr>
          <a:xfrm>
            <a:off x="4038600" y="6356350"/>
            <a:ext cx="4114800" cy="365125"/>
          </a:xfrm>
          <a:prstGeom prst="rect">
            <a:avLst/>
          </a:prstGeom>
        </p:spPr>
        <p:txBody>
          <a:bodyPr/>
          <a:lstStyle/>
          <a:p>
            <a:r>
              <a:rPr lang="en-US" dirty="0"/>
              <a:t>Illustrations by Shanie Svenson</a:t>
            </a:r>
          </a:p>
          <a:p>
            <a:r>
              <a:rPr lang="en-US" dirty="0"/>
              <a:t>Characters named by students at Denefield School</a:t>
            </a:r>
          </a:p>
        </p:txBody>
      </p:sp>
      <p:sp>
        <p:nvSpPr>
          <p:cNvPr id="6" name="Slide Number Placeholder 5">
            <a:extLst>
              <a:ext uri="{FF2B5EF4-FFF2-40B4-BE49-F238E27FC236}">
                <a16:creationId xmlns:a16="http://schemas.microsoft.com/office/drawing/2014/main" id="{FA404D49-4A79-81F5-23C4-84B47D7AA9D7}"/>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271273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4E30-B630-7A4E-EDAA-502DA94773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EC5F251-959A-4F48-4376-14BBE7F0519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F32A61-E5F6-C1CE-C07A-D72E1A031F66}"/>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5" name="Footer Placeholder 4">
            <a:extLst>
              <a:ext uri="{FF2B5EF4-FFF2-40B4-BE49-F238E27FC236}">
                <a16:creationId xmlns:a16="http://schemas.microsoft.com/office/drawing/2014/main" id="{1F1A8FC1-2EFD-39FD-7312-06420B568D74}"/>
              </a:ext>
            </a:extLst>
          </p:cNvPr>
          <p:cNvSpPr>
            <a:spLocks noGrp="1"/>
          </p:cNvSpPr>
          <p:nvPr>
            <p:ph type="ftr" sz="quarter" idx="11"/>
          </p:nvPr>
        </p:nvSpPr>
        <p:spPr>
          <a:xfrm>
            <a:off x="4038600" y="6356350"/>
            <a:ext cx="4114800" cy="365125"/>
          </a:xfrm>
          <a:prstGeom prst="rect">
            <a:avLst/>
          </a:prstGeom>
        </p:spPr>
        <p:txBody>
          <a:bodyPr/>
          <a:lstStyle/>
          <a:p>
            <a:r>
              <a:rPr lang="en-US" dirty="0"/>
              <a:t>Illustrations by Shanie Svenson</a:t>
            </a:r>
          </a:p>
          <a:p>
            <a:r>
              <a:rPr lang="en-US" dirty="0"/>
              <a:t>Characters named by students at Denefield School</a:t>
            </a:r>
          </a:p>
        </p:txBody>
      </p:sp>
      <p:sp>
        <p:nvSpPr>
          <p:cNvPr id="6" name="Slide Number Placeholder 5">
            <a:extLst>
              <a:ext uri="{FF2B5EF4-FFF2-40B4-BE49-F238E27FC236}">
                <a16:creationId xmlns:a16="http://schemas.microsoft.com/office/drawing/2014/main" id="{92E0365B-0E32-2377-3EC1-9C3C16A5C8E8}"/>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499762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5B14-1C7C-4C3A-85C7-AB8FF1EC910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2C402EA-A78C-990A-E9B8-BEB5EE61D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39BBB81-101D-FAF5-1AFE-16605102E1C7}"/>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5" name="Footer Placeholder 4">
            <a:extLst>
              <a:ext uri="{FF2B5EF4-FFF2-40B4-BE49-F238E27FC236}">
                <a16:creationId xmlns:a16="http://schemas.microsoft.com/office/drawing/2014/main" id="{4DDF3C11-6DC2-653F-65CC-051781B7F299}"/>
              </a:ext>
            </a:extLst>
          </p:cNvPr>
          <p:cNvSpPr>
            <a:spLocks noGrp="1"/>
          </p:cNvSpPr>
          <p:nvPr>
            <p:ph type="ftr" sz="quarter" idx="11"/>
          </p:nvPr>
        </p:nvSpPr>
        <p:spPr>
          <a:xfrm>
            <a:off x="4038600" y="6356350"/>
            <a:ext cx="4114800" cy="365125"/>
          </a:xfrm>
          <a:prstGeom prst="rect">
            <a:avLst/>
          </a:prstGeom>
        </p:spPr>
        <p:txBody>
          <a:bodyPr/>
          <a:lstStyle/>
          <a:p>
            <a:r>
              <a:rPr lang="en-US" dirty="0"/>
              <a:t>Illustrations by Shanie Svenson</a:t>
            </a:r>
          </a:p>
          <a:p>
            <a:r>
              <a:rPr lang="en-US" dirty="0"/>
              <a:t>Characters named by students at Denefield School</a:t>
            </a:r>
          </a:p>
        </p:txBody>
      </p:sp>
      <p:sp>
        <p:nvSpPr>
          <p:cNvPr id="6" name="Slide Number Placeholder 5">
            <a:extLst>
              <a:ext uri="{FF2B5EF4-FFF2-40B4-BE49-F238E27FC236}">
                <a16:creationId xmlns:a16="http://schemas.microsoft.com/office/drawing/2014/main" id="{A59B9E7E-827E-A876-6445-FC1B74208FDB}"/>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1147667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C49E-392C-D038-6B0C-E932FB988F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93A527-9A5E-89A1-72AA-69FF793D898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3B926E1-457A-3C69-3661-76CE1C98D9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0A93A68-09BD-EA46-2BBA-FA929B243D09}"/>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6" name="Footer Placeholder 5">
            <a:extLst>
              <a:ext uri="{FF2B5EF4-FFF2-40B4-BE49-F238E27FC236}">
                <a16:creationId xmlns:a16="http://schemas.microsoft.com/office/drawing/2014/main" id="{D27A4087-8C29-A896-E21E-C25E9D465729}"/>
              </a:ext>
            </a:extLst>
          </p:cNvPr>
          <p:cNvSpPr>
            <a:spLocks noGrp="1"/>
          </p:cNvSpPr>
          <p:nvPr>
            <p:ph type="ftr" sz="quarter" idx="11"/>
          </p:nvPr>
        </p:nvSpPr>
        <p:spPr>
          <a:xfrm>
            <a:off x="4038600" y="6356350"/>
            <a:ext cx="4114800" cy="365125"/>
          </a:xfrm>
          <a:prstGeom prst="rect">
            <a:avLst/>
          </a:prstGeom>
        </p:spPr>
        <p:txBody>
          <a:bodyPr/>
          <a:lstStyle/>
          <a:p>
            <a:r>
              <a:rPr lang="en-US" dirty="0"/>
              <a:t>Illustrations by Shanie Svenson</a:t>
            </a:r>
          </a:p>
          <a:p>
            <a:r>
              <a:rPr lang="en-US" dirty="0"/>
              <a:t>Characters named by students at Denefield School</a:t>
            </a:r>
          </a:p>
        </p:txBody>
      </p:sp>
      <p:sp>
        <p:nvSpPr>
          <p:cNvPr id="7" name="Slide Number Placeholder 6">
            <a:extLst>
              <a:ext uri="{FF2B5EF4-FFF2-40B4-BE49-F238E27FC236}">
                <a16:creationId xmlns:a16="http://schemas.microsoft.com/office/drawing/2014/main" id="{EA1AFB79-E24C-E12E-8C0F-D6EE64617013}"/>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3585980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8375D-9594-21C2-3D16-93AD3C893D6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A283BA-96EA-9A7B-03E8-978F031FCA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51B2240-A00F-0338-810A-4963AE9C4A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9B08BF6-A32F-BE34-2E6D-0093DE711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27CE6A3-4DAF-689A-C67F-F5EB8CC848D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21ED3A-D916-9604-F766-F70FBDD04C1D}"/>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8" name="Footer Placeholder 7">
            <a:extLst>
              <a:ext uri="{FF2B5EF4-FFF2-40B4-BE49-F238E27FC236}">
                <a16:creationId xmlns:a16="http://schemas.microsoft.com/office/drawing/2014/main" id="{166F60E1-432F-D136-0216-FFDC2FAB297A}"/>
              </a:ext>
            </a:extLst>
          </p:cNvPr>
          <p:cNvSpPr>
            <a:spLocks noGrp="1"/>
          </p:cNvSpPr>
          <p:nvPr>
            <p:ph type="ftr" sz="quarter" idx="11"/>
          </p:nvPr>
        </p:nvSpPr>
        <p:spPr>
          <a:xfrm>
            <a:off x="4038600" y="6356350"/>
            <a:ext cx="4114800" cy="365125"/>
          </a:xfrm>
          <a:prstGeom prst="rect">
            <a:avLst/>
          </a:prstGeom>
        </p:spPr>
        <p:txBody>
          <a:bodyPr/>
          <a:lstStyle/>
          <a:p>
            <a:r>
              <a:rPr lang="en-US" dirty="0"/>
              <a:t>Illustrations by Shanie Svenson</a:t>
            </a:r>
          </a:p>
          <a:p>
            <a:r>
              <a:rPr lang="en-US" dirty="0"/>
              <a:t>Characters named by students at Denefield School</a:t>
            </a:r>
          </a:p>
        </p:txBody>
      </p:sp>
      <p:sp>
        <p:nvSpPr>
          <p:cNvPr id="9" name="Slide Number Placeholder 8">
            <a:extLst>
              <a:ext uri="{FF2B5EF4-FFF2-40B4-BE49-F238E27FC236}">
                <a16:creationId xmlns:a16="http://schemas.microsoft.com/office/drawing/2014/main" id="{F34FD9EB-72B7-A3CF-7322-93A8548C4D2C}"/>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3019663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5AA46-5927-88F5-AC70-3F8B125E06D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1C9F84-9D90-26B7-753F-1FDFBF2FB60F}"/>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4" name="Footer Placeholder 3">
            <a:extLst>
              <a:ext uri="{FF2B5EF4-FFF2-40B4-BE49-F238E27FC236}">
                <a16:creationId xmlns:a16="http://schemas.microsoft.com/office/drawing/2014/main" id="{2F0C793A-864B-59F2-54E3-E4F77D0BA9D4}"/>
              </a:ext>
            </a:extLst>
          </p:cNvPr>
          <p:cNvSpPr>
            <a:spLocks noGrp="1"/>
          </p:cNvSpPr>
          <p:nvPr>
            <p:ph type="ftr" sz="quarter" idx="11"/>
          </p:nvPr>
        </p:nvSpPr>
        <p:spPr>
          <a:xfrm>
            <a:off x="4038600" y="6356350"/>
            <a:ext cx="4114800" cy="365125"/>
          </a:xfrm>
          <a:prstGeom prst="rect">
            <a:avLst/>
          </a:prstGeom>
        </p:spPr>
        <p:txBody>
          <a:bodyPr/>
          <a:lstStyle>
            <a:lvl1pPr>
              <a:defRPr sz="1000"/>
            </a:lvl1pPr>
          </a:lstStyle>
          <a:p>
            <a:r>
              <a:rPr lang="en-US" dirty="0"/>
              <a:t>Illustrations by Shanie Svenson</a:t>
            </a:r>
          </a:p>
          <a:p>
            <a:r>
              <a:rPr lang="en-US" dirty="0"/>
              <a:t>Characters named by students at Denefield School</a:t>
            </a:r>
          </a:p>
        </p:txBody>
      </p:sp>
      <p:sp>
        <p:nvSpPr>
          <p:cNvPr id="5" name="Slide Number Placeholder 4">
            <a:extLst>
              <a:ext uri="{FF2B5EF4-FFF2-40B4-BE49-F238E27FC236}">
                <a16:creationId xmlns:a16="http://schemas.microsoft.com/office/drawing/2014/main" id="{9B914C11-2453-34F9-8144-40266CDB42CF}"/>
              </a:ext>
            </a:extLst>
          </p:cNvPr>
          <p:cNvSpPr>
            <a:spLocks noGrp="1"/>
          </p:cNvSpPr>
          <p:nvPr>
            <p:ph type="sldNum" sz="quarter" idx="12"/>
          </p:nvPr>
        </p:nvSpPr>
        <p:spPr/>
        <p:txBody>
          <a:bodyPr/>
          <a:lstStyle/>
          <a:p>
            <a:fld id="{3FACE318-5747-9146-816B-CBE881E3CC27}"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B7E138B9-4F67-95B4-4D00-60822414424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8193" y="5997575"/>
            <a:ext cx="525614" cy="723900"/>
          </a:xfrm>
          <a:prstGeom prst="rect">
            <a:avLst/>
          </a:prstGeom>
        </p:spPr>
      </p:pic>
    </p:spTree>
    <p:extLst>
      <p:ext uri="{BB962C8B-B14F-4D97-AF65-F5344CB8AC3E}">
        <p14:creationId xmlns:p14="http://schemas.microsoft.com/office/powerpoint/2010/main" val="3624745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A7B1FC-43AA-CF24-FAC2-6E782065E8CE}"/>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3" name="Footer Placeholder 2">
            <a:extLst>
              <a:ext uri="{FF2B5EF4-FFF2-40B4-BE49-F238E27FC236}">
                <a16:creationId xmlns:a16="http://schemas.microsoft.com/office/drawing/2014/main" id="{46EE85D6-D12C-F944-8A89-DCB14247DF8D}"/>
              </a:ext>
            </a:extLst>
          </p:cNvPr>
          <p:cNvSpPr>
            <a:spLocks noGrp="1"/>
          </p:cNvSpPr>
          <p:nvPr>
            <p:ph type="ftr" sz="quarter" idx="11"/>
          </p:nvPr>
        </p:nvSpPr>
        <p:spPr>
          <a:xfrm>
            <a:off x="4038600" y="6356350"/>
            <a:ext cx="4114800" cy="365125"/>
          </a:xfrm>
          <a:prstGeom prst="rect">
            <a:avLst/>
          </a:prstGeom>
        </p:spPr>
        <p:txBody>
          <a:bodyPr/>
          <a:lstStyle/>
          <a:p>
            <a:r>
              <a:rPr lang="en-US" dirty="0"/>
              <a:t>Illustrations by Shanie Svenson</a:t>
            </a:r>
          </a:p>
          <a:p>
            <a:r>
              <a:rPr lang="en-US" dirty="0"/>
              <a:t>Characters named by students at Denefield School</a:t>
            </a:r>
          </a:p>
        </p:txBody>
      </p:sp>
      <p:sp>
        <p:nvSpPr>
          <p:cNvPr id="4" name="Slide Number Placeholder 3">
            <a:extLst>
              <a:ext uri="{FF2B5EF4-FFF2-40B4-BE49-F238E27FC236}">
                <a16:creationId xmlns:a16="http://schemas.microsoft.com/office/drawing/2014/main" id="{7ABE576D-D843-7162-88B5-6B7D7CA0E410}"/>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1640218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8117-1F27-1442-C60D-FBC653C17E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08786E5-6576-68D3-87EF-53C0EBB0F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100A1A7-EBAD-EAD3-6DD6-033758CE5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68E2C1-4F72-1F9E-5F65-325E867EB741}"/>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6" name="Footer Placeholder 5">
            <a:extLst>
              <a:ext uri="{FF2B5EF4-FFF2-40B4-BE49-F238E27FC236}">
                <a16:creationId xmlns:a16="http://schemas.microsoft.com/office/drawing/2014/main" id="{D8D739EA-4E77-BD65-C2F9-1323A86DE802}"/>
              </a:ext>
            </a:extLst>
          </p:cNvPr>
          <p:cNvSpPr>
            <a:spLocks noGrp="1"/>
          </p:cNvSpPr>
          <p:nvPr>
            <p:ph type="ftr" sz="quarter" idx="11"/>
          </p:nvPr>
        </p:nvSpPr>
        <p:spPr>
          <a:xfrm>
            <a:off x="4038600" y="6356350"/>
            <a:ext cx="4114800" cy="365125"/>
          </a:xfrm>
          <a:prstGeom prst="rect">
            <a:avLst/>
          </a:prstGeom>
        </p:spPr>
        <p:txBody>
          <a:bodyPr/>
          <a:lstStyle/>
          <a:p>
            <a:r>
              <a:rPr lang="en-US" dirty="0"/>
              <a:t>Illustrations by Shanie Svenson</a:t>
            </a:r>
          </a:p>
          <a:p>
            <a:r>
              <a:rPr lang="en-US" dirty="0"/>
              <a:t>Characters named by students at Denefield School</a:t>
            </a:r>
          </a:p>
        </p:txBody>
      </p:sp>
      <p:sp>
        <p:nvSpPr>
          <p:cNvPr id="7" name="Slide Number Placeholder 6">
            <a:extLst>
              <a:ext uri="{FF2B5EF4-FFF2-40B4-BE49-F238E27FC236}">
                <a16:creationId xmlns:a16="http://schemas.microsoft.com/office/drawing/2014/main" id="{D3E30A31-B7F3-34B9-A391-C35036703D4B}"/>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623293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9937-AB79-DCCA-111B-A5FF50DFA9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3B03508-026A-1230-1304-A77A49D23E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A1071C-C2D0-1A94-42D8-4B6D92F64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6E7D8F6-631A-0459-48AB-6E8217F25BF7}"/>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6" name="Footer Placeholder 5">
            <a:extLst>
              <a:ext uri="{FF2B5EF4-FFF2-40B4-BE49-F238E27FC236}">
                <a16:creationId xmlns:a16="http://schemas.microsoft.com/office/drawing/2014/main" id="{C5A530ED-FAE7-7E39-3EDE-8E3F8898A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2B0316-B37A-89ED-DB4C-AF97A32A9212}"/>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526860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E77C-FFC1-1720-1159-39066CA3809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CE29971-84C8-4957-DFA6-A48FD869A2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F9060E-F7BB-D03E-5700-9BA6D7CEA9CF}"/>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5" name="Footer Placeholder 4">
            <a:extLst>
              <a:ext uri="{FF2B5EF4-FFF2-40B4-BE49-F238E27FC236}">
                <a16:creationId xmlns:a16="http://schemas.microsoft.com/office/drawing/2014/main" id="{73E7F2C7-8E54-B7C4-47D5-D3CE1460F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338CFC-BAE5-FEF5-1562-FCB126C062C2}"/>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344403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1_Title Slide">
    <p:bg>
      <p:bgPr>
        <a:solidFill>
          <a:srgbClr val="002C42"/>
        </a:solidFill>
        <a:effectLst/>
      </p:bgPr>
    </p:bg>
    <p:spTree>
      <p:nvGrpSpPr>
        <p:cNvPr id="1" name=""/>
        <p:cNvGrpSpPr/>
        <p:nvPr/>
      </p:nvGrpSpPr>
      <p:grpSpPr>
        <a:xfrm>
          <a:off x="0" y="0"/>
          <a:ext cx="0" cy="0"/>
          <a:chOff x="0" y="0"/>
          <a:chExt cx="0" cy="0"/>
        </a:xfrm>
      </p:grpSpPr>
      <p:pic>
        <p:nvPicPr>
          <p:cNvPr id="13" name="Image" descr="Image"/>
          <p:cNvPicPr>
            <a:picLocks noChangeAspect="1"/>
          </p:cNvPicPr>
          <p:nvPr/>
        </p:nvPicPr>
        <p:blipFill>
          <a:blip r:embed="rId2" cstate="hqprint">
            <a:alphaModFix amt="25864"/>
            <a:extLst>
              <a:ext uri="{28A0092B-C50C-407E-A947-70E740481C1C}">
                <a14:useLocalDpi xmlns:a14="http://schemas.microsoft.com/office/drawing/2010/main"/>
              </a:ext>
            </a:extLst>
          </a:blip>
          <a:srcRect/>
          <a:stretch>
            <a:fillRect/>
          </a:stretch>
        </p:blipFill>
        <p:spPr>
          <a:xfrm>
            <a:off x="-45964" y="1797"/>
            <a:ext cx="12283928" cy="6854406"/>
          </a:xfrm>
          <a:prstGeom prst="rect">
            <a:avLst/>
          </a:prstGeom>
          <a:ln w="12700">
            <a:miter lim="400000"/>
          </a:ln>
        </p:spPr>
      </p:pic>
      <p:sp>
        <p:nvSpPr>
          <p:cNvPr id="14" name="Title 6"/>
          <p:cNvSpPr txBox="1">
            <a:spLocks noGrp="1"/>
          </p:cNvSpPr>
          <p:nvPr>
            <p:ph type="body" sz="quarter" idx="13"/>
          </p:nvPr>
        </p:nvSpPr>
        <p:spPr>
          <a:xfrm>
            <a:off x="5069840" y="2861310"/>
            <a:ext cx="6635403" cy="1325881"/>
          </a:xfrm>
          <a:prstGeom prst="rect">
            <a:avLst/>
          </a:prstGeom>
        </p:spPr>
        <p:txBody>
          <a:bodyPr/>
          <a:lstStyle>
            <a:lvl1pPr marL="0" indent="0">
              <a:lnSpc>
                <a:spcPct val="100000"/>
              </a:lnSpc>
              <a:spcBef>
                <a:spcPts val="0"/>
              </a:spcBef>
              <a:buSzTx/>
              <a:buFontTx/>
              <a:buNone/>
              <a:defRPr sz="2200">
                <a:solidFill>
                  <a:srgbClr val="C6DBD6"/>
                </a:solidFill>
              </a:defRPr>
            </a:lvl1pPr>
          </a:lstStyle>
          <a:p>
            <a:pPr lvl="0"/>
            <a:r>
              <a:rPr lang="en-US"/>
              <a:t>Click to edit Master text styles</a:t>
            </a:r>
          </a:p>
        </p:txBody>
      </p:sp>
      <p:sp>
        <p:nvSpPr>
          <p:cNvPr id="16" name="Title 1"/>
          <p:cNvSpPr txBox="1">
            <a:spLocks noGrp="1"/>
          </p:cNvSpPr>
          <p:nvPr>
            <p:ph type="body" sz="quarter" idx="14"/>
          </p:nvPr>
        </p:nvSpPr>
        <p:spPr>
          <a:xfrm>
            <a:off x="5089525" y="2170429"/>
            <a:ext cx="5246820" cy="690881"/>
          </a:xfrm>
          <a:prstGeom prst="rect">
            <a:avLst/>
          </a:prstGeom>
        </p:spPr>
        <p:txBody>
          <a:bodyPr/>
          <a:lstStyle>
            <a:lvl1pPr marL="0" indent="0">
              <a:spcBef>
                <a:spcPts val="0"/>
              </a:spcBef>
              <a:buSzTx/>
              <a:buFontTx/>
              <a:buNone/>
              <a:defRPr sz="3200" b="1">
                <a:solidFill>
                  <a:srgbClr val="C6DBD6"/>
                </a:solidFill>
              </a:defRPr>
            </a:lvl1pPr>
          </a:lstStyle>
          <a:p>
            <a:pPr lvl="0"/>
            <a:r>
              <a:rPr lang="en-US"/>
              <a:t>Click to edit Master text styles</a:t>
            </a:r>
          </a:p>
        </p:txBody>
      </p:sp>
      <p:sp>
        <p:nvSpPr>
          <p:cNvPr id="17" name="Slide Number"/>
          <p:cNvSpPr txBox="1">
            <a:spLocks noGrp="1"/>
          </p:cNvSpPr>
          <p:nvPr>
            <p:ph type="sldNum" sz="quarter" idx="2"/>
          </p:nvPr>
        </p:nvSpPr>
        <p:spPr>
          <a:prstGeom prst="rect">
            <a:avLst/>
          </a:prstGeom>
        </p:spPr>
        <p:txBody>
          <a:bodyPr/>
          <a:lstStyle/>
          <a:p>
            <a:fld id="{48F63A3B-78C7-47BE-AE5E-E10140E04643}" type="slidenum">
              <a:rPr lang="en-US" smtClean="0"/>
              <a:t>‹#›</a:t>
            </a:fld>
            <a:endParaRPr lang="en-US"/>
          </a:p>
        </p:txBody>
      </p:sp>
      <p:pic>
        <p:nvPicPr>
          <p:cNvPr id="3" name="Graphic 2">
            <a:extLst>
              <a:ext uri="{FF2B5EF4-FFF2-40B4-BE49-F238E27FC236}">
                <a16:creationId xmlns:a16="http://schemas.microsoft.com/office/drawing/2014/main" id="{9CEE5E74-10D8-EA4A-88C3-CD76E072F6D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5655" y="2170429"/>
            <a:ext cx="1612900" cy="2222500"/>
          </a:xfrm>
          <a:prstGeom prst="rect">
            <a:avLst/>
          </a:prstGeom>
        </p:spPr>
      </p:pic>
    </p:spTree>
    <p:extLst>
      <p:ext uri="{BB962C8B-B14F-4D97-AF65-F5344CB8AC3E}">
        <p14:creationId xmlns:p14="http://schemas.microsoft.com/office/powerpoint/2010/main" val="2623558100"/>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033E0-B08D-5CFC-D99D-F68B96A0801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7CA3CC-29DA-F44F-174A-098748E2973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FCE0A6-01D7-1B3E-1CC3-F3CFBFBC829E}"/>
              </a:ext>
            </a:extLst>
          </p:cNvPr>
          <p:cNvSpPr>
            <a:spLocks noGrp="1"/>
          </p:cNvSpPr>
          <p:nvPr>
            <p:ph type="dt" sz="half" idx="10"/>
          </p:nvPr>
        </p:nvSpPr>
        <p:spPr/>
        <p:txBody>
          <a:bodyPr/>
          <a:lstStyle/>
          <a:p>
            <a:fld id="{E383694C-5F22-2846-AFFC-5D5E71507033}" type="datetimeFigureOut">
              <a:rPr lang="en-US" smtClean="0"/>
              <a:t>4/2/2024</a:t>
            </a:fld>
            <a:endParaRPr lang="en-US"/>
          </a:p>
        </p:txBody>
      </p:sp>
      <p:sp>
        <p:nvSpPr>
          <p:cNvPr id="5" name="Footer Placeholder 4">
            <a:extLst>
              <a:ext uri="{FF2B5EF4-FFF2-40B4-BE49-F238E27FC236}">
                <a16:creationId xmlns:a16="http://schemas.microsoft.com/office/drawing/2014/main" id="{358437C7-C7C0-7E87-A0CD-F2F73112B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A67BA-63CE-DD47-9F2D-9B8AA13119B4}"/>
              </a:ext>
            </a:extLst>
          </p:cNvPr>
          <p:cNvSpPr>
            <a:spLocks noGrp="1"/>
          </p:cNvSpPr>
          <p:nvPr>
            <p:ph type="sldNum" sz="quarter" idx="12"/>
          </p:nvPr>
        </p:nvSpPr>
        <p:spPr/>
        <p:txBody>
          <a:bodyPr/>
          <a:lstStyle/>
          <a:p>
            <a:fld id="{3FACE318-5747-9146-816B-CBE881E3CC27}" type="slidenum">
              <a:rPr lang="en-US" smtClean="0"/>
              <a:t>‹#›</a:t>
            </a:fld>
            <a:endParaRPr lang="en-US"/>
          </a:p>
        </p:txBody>
      </p:sp>
    </p:spTree>
    <p:extLst>
      <p:ext uri="{BB962C8B-B14F-4D97-AF65-F5344CB8AC3E}">
        <p14:creationId xmlns:p14="http://schemas.microsoft.com/office/powerpoint/2010/main" val="53714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rPr lang="en-US"/>
              <a:t>Click to edit Master title style</a:t>
            </a:r>
            <a:endParaRPr/>
          </a:p>
        </p:txBody>
      </p:sp>
      <p:sp>
        <p:nvSpPr>
          <p:cNvPr id="25" name="Slide Number"/>
          <p:cNvSpPr txBox="1">
            <a:spLocks noGrp="1"/>
          </p:cNvSpPr>
          <p:nvPr>
            <p:ph type="sldNum" sz="quarter" idx="2"/>
          </p:nvPr>
        </p:nvSpPr>
        <p:spPr>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0947206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D3E1DE"/>
        </a:solidFill>
        <a:effectLst/>
      </p:bgPr>
    </p:bg>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8200" y="365125"/>
            <a:ext cx="10515600" cy="666641"/>
          </a:xfrm>
          <a:prstGeom prst="rect">
            <a:avLst/>
          </a:prstGeom>
        </p:spPr>
        <p:txBody>
          <a:bodyPr/>
          <a:lstStyle/>
          <a:p>
            <a:r>
              <a:rPr lang="en-US"/>
              <a:t>Click to edit Master title style</a:t>
            </a:r>
            <a:endParaRPr/>
          </a:p>
        </p:txBody>
      </p:sp>
      <p:pic>
        <p:nvPicPr>
          <p:cNvPr id="33" name="Image" descr="Image"/>
          <p:cNvPicPr>
            <a:picLocks noChangeAspect="1"/>
          </p:cNvPicPr>
          <p:nvPr/>
        </p:nvPicPr>
        <p:blipFill>
          <a:blip r:embed="rId2" cstate="hqprint">
            <a:alphaModFix amt="5942"/>
            <a:extLst>
              <a:ext uri="{28A0092B-C50C-407E-A947-70E740481C1C}">
                <a14:useLocalDpi xmlns:a14="http://schemas.microsoft.com/office/drawing/2010/main"/>
              </a:ext>
            </a:extLst>
          </a:blip>
          <a:srcRect/>
          <a:stretch>
            <a:fillRect/>
          </a:stretch>
        </p:blipFill>
        <p:spPr>
          <a:xfrm>
            <a:off x="-351" y="-93552"/>
            <a:ext cx="12129202" cy="7045104"/>
          </a:xfrm>
          <a:prstGeom prst="rect">
            <a:avLst/>
          </a:prstGeom>
          <a:ln w="12700">
            <a:miter lim="400000"/>
          </a:ln>
        </p:spPr>
      </p:pic>
      <p:sp>
        <p:nvSpPr>
          <p:cNvPr id="34" name="Text"/>
          <p:cNvSpPr txBox="1">
            <a:spLocks noGrp="1"/>
          </p:cNvSpPr>
          <p:nvPr>
            <p:ph type="body" sz="quarter" idx="13"/>
          </p:nvPr>
        </p:nvSpPr>
        <p:spPr>
          <a:xfrm>
            <a:off x="876300" y="1363470"/>
            <a:ext cx="10515601" cy="345629"/>
          </a:xfrm>
          <a:prstGeom prst="rect">
            <a:avLst/>
          </a:prstGeom>
        </p:spPr>
        <p:txBody>
          <a:bodyPr lIns="0" tIns="0" rIns="0" bIns="0">
            <a:spAutoFit/>
          </a:bodyPr>
          <a:lstStyle/>
          <a:p>
            <a:pPr marL="0" lvl="0" indent="0">
              <a:buSzTx/>
              <a:buFontTx/>
              <a:buNone/>
              <a:defRPr sz="2400" b="1"/>
            </a:pPr>
            <a:r>
              <a:rPr lang="en-US"/>
              <a:t>Click to edit Master text styles</a:t>
            </a:r>
          </a:p>
        </p:txBody>
      </p:sp>
      <p:sp>
        <p:nvSpPr>
          <p:cNvPr id="35"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p:cNvSpPr txBox="1">
            <a:spLocks noGrp="1"/>
          </p:cNvSpPr>
          <p:nvPr>
            <p:ph type="body" idx="14"/>
          </p:nvPr>
        </p:nvSpPr>
        <p:spPr>
          <a:xfrm>
            <a:off x="913222" y="2040803"/>
            <a:ext cx="10441756" cy="3920982"/>
          </a:xfrm>
          <a:prstGeom prst="rect">
            <a:avLst/>
          </a:prstGeom>
        </p:spPr>
        <p:txBody>
          <a:bodyPr lIns="0" tIns="0" rIns="0" bIns="0">
            <a:noAutofit/>
          </a:bodyPr>
          <a:lstStyle>
            <a:lvl1pPr marL="0" indent="0">
              <a:lnSpc>
                <a:spcPct val="130000"/>
              </a:lnSpc>
              <a:buSzTx/>
              <a:buFontTx/>
              <a:buNone/>
              <a:defRPr sz="1600"/>
            </a:lvl1pPr>
          </a:lstStyle>
          <a:p>
            <a:pPr lvl="0"/>
            <a:r>
              <a:rPr lang="en-US"/>
              <a:t>Click to edit Master text styles</a:t>
            </a:r>
          </a:p>
        </p:txBody>
      </p:sp>
      <p:sp>
        <p:nvSpPr>
          <p:cNvPr id="37" name="Slide Number"/>
          <p:cNvSpPr txBox="1">
            <a:spLocks noGrp="1"/>
          </p:cNvSpPr>
          <p:nvPr>
            <p:ph type="sldNum" sz="quarter" idx="2"/>
          </p:nvPr>
        </p:nvSpPr>
        <p:spPr>
          <a:prstGeom prst="rect">
            <a:avLst/>
          </a:prstGeom>
        </p:spPr>
        <p:txBody>
          <a:bodyPr/>
          <a:lstStyle/>
          <a:p>
            <a:fld id="{48F63A3B-78C7-47BE-AE5E-E10140E04643}" type="slidenum">
              <a:rPr lang="en-US" smtClean="0"/>
              <a:t>‹#›</a:t>
            </a:fld>
            <a:endParaRPr lang="en-US"/>
          </a:p>
        </p:txBody>
      </p:sp>
      <p:pic>
        <p:nvPicPr>
          <p:cNvPr id="8" name="Graphic 7">
            <a:extLst>
              <a:ext uri="{FF2B5EF4-FFF2-40B4-BE49-F238E27FC236}">
                <a16:creationId xmlns:a16="http://schemas.microsoft.com/office/drawing/2014/main" id="{0E9EF85A-E084-0F45-B6DA-409A2692E15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1630" y="6132148"/>
            <a:ext cx="417970" cy="575127"/>
          </a:xfrm>
          <a:prstGeom prst="rect">
            <a:avLst/>
          </a:prstGeom>
        </p:spPr>
      </p:pic>
    </p:spTree>
    <p:extLst>
      <p:ext uri="{BB962C8B-B14F-4D97-AF65-F5344CB8AC3E}">
        <p14:creationId xmlns:p14="http://schemas.microsoft.com/office/powerpoint/2010/main" val="148196986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copy">
    <p:bg>
      <p:bgPr>
        <a:solidFill>
          <a:srgbClr val="D3E1DE"/>
        </a:solidFill>
        <a:effectLst/>
      </p:bgPr>
    </p:bg>
    <p:spTree>
      <p:nvGrpSpPr>
        <p:cNvPr id="1" name=""/>
        <p:cNvGrpSpPr/>
        <p:nvPr/>
      </p:nvGrpSpPr>
      <p:grpSpPr>
        <a:xfrm>
          <a:off x="0" y="0"/>
          <a:ext cx="0" cy="0"/>
          <a:chOff x="0" y="0"/>
          <a:chExt cx="0" cy="0"/>
        </a:xfrm>
      </p:grpSpPr>
      <p:sp>
        <p:nvSpPr>
          <p:cNvPr id="44" name="Body Level One…"/>
          <p:cNvSpPr txBox="1">
            <a:spLocks noGrp="1"/>
          </p:cNvSpPr>
          <p:nvPr>
            <p:ph type="body" sz="half" idx="1"/>
          </p:nvPr>
        </p:nvSpPr>
        <p:spPr>
          <a:xfrm>
            <a:off x="838200" y="1825625"/>
            <a:ext cx="4908815" cy="4351338"/>
          </a:xfrm>
          <a:prstGeom prst="rect">
            <a:avLst/>
          </a:prstGeom>
        </p:spPr>
        <p:txBody>
          <a:bodyPr/>
          <a:lstStyle>
            <a:lvl1pPr marL="205740" indent="-205740">
              <a:defRPr b="1"/>
            </a:lvl1pPr>
            <a:lvl2pPr marL="697230" indent="-240030"/>
            <a:lvl3pPr marL="1202436" indent="-288036"/>
            <a:lvl4pPr marL="1691639" indent="-320039"/>
            <a:lvl5pPr marL="2148839" indent="-32003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5" name="Title Text"/>
          <p:cNvSpPr txBox="1">
            <a:spLocks noGrp="1"/>
          </p:cNvSpPr>
          <p:nvPr>
            <p:ph type="title"/>
          </p:nvPr>
        </p:nvSpPr>
        <p:spPr>
          <a:xfrm>
            <a:off x="838200" y="365125"/>
            <a:ext cx="10515600" cy="1325563"/>
          </a:xfrm>
          <a:prstGeom prst="rect">
            <a:avLst/>
          </a:prstGeom>
        </p:spPr>
        <p:txBody>
          <a:bodyPr/>
          <a:lstStyle/>
          <a:p>
            <a:r>
              <a:rPr lang="en-US"/>
              <a:t>Click to edit Master title style</a:t>
            </a:r>
            <a:endParaRPr/>
          </a:p>
        </p:txBody>
      </p:sp>
      <p:sp>
        <p:nvSpPr>
          <p:cNvPr id="46" name="Body Level One…"/>
          <p:cNvSpPr txBox="1"/>
          <p:nvPr/>
        </p:nvSpPr>
        <p:spPr>
          <a:xfrm>
            <a:off x="6180666" y="1825625"/>
            <a:ext cx="5150182"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05740" indent="-205740">
              <a:lnSpc>
                <a:spcPct val="90000"/>
              </a:lnSpc>
              <a:spcBef>
                <a:spcPts val="1000"/>
              </a:spcBef>
              <a:buSzPct val="100000"/>
              <a:buFont typeface="Arial"/>
              <a:buChar char="•"/>
              <a:defRPr sz="1800" b="1">
                <a:solidFill>
                  <a:srgbClr val="002C42"/>
                </a:solidFill>
              </a:defRPr>
            </a:lvl1pPr>
            <a:lvl2pPr marL="697230" indent="-240030">
              <a:lnSpc>
                <a:spcPct val="90000"/>
              </a:lnSpc>
              <a:spcBef>
                <a:spcPts val="1000"/>
              </a:spcBef>
              <a:buSzPct val="100000"/>
              <a:buFont typeface="Arial"/>
              <a:buChar char="•"/>
              <a:defRPr sz="1800">
                <a:solidFill>
                  <a:srgbClr val="002C42"/>
                </a:solidFill>
              </a:defRPr>
            </a:lvl2pPr>
            <a:lvl3pPr marL="1202436" indent="-288036">
              <a:lnSpc>
                <a:spcPct val="90000"/>
              </a:lnSpc>
              <a:spcBef>
                <a:spcPts val="1000"/>
              </a:spcBef>
              <a:buSzPct val="100000"/>
              <a:buFont typeface="Arial"/>
              <a:buChar char="•"/>
              <a:defRPr sz="1800">
                <a:solidFill>
                  <a:srgbClr val="002C42"/>
                </a:solidFill>
              </a:defRPr>
            </a:lvl3pPr>
            <a:lvl4pPr marL="1691639" indent="-320039">
              <a:lnSpc>
                <a:spcPct val="90000"/>
              </a:lnSpc>
              <a:spcBef>
                <a:spcPts val="1000"/>
              </a:spcBef>
              <a:buSzPct val="100000"/>
              <a:buFont typeface="Arial"/>
              <a:buChar char="•"/>
              <a:defRPr sz="1800">
                <a:solidFill>
                  <a:srgbClr val="002C42"/>
                </a:solidFill>
              </a:defRPr>
            </a:lvl4pPr>
            <a:lvl5pPr marL="2148839" indent="-320039">
              <a:lnSpc>
                <a:spcPct val="90000"/>
              </a:lnSpc>
              <a:spcBef>
                <a:spcPts val="1000"/>
              </a:spcBef>
              <a:buSzPct val="100000"/>
              <a:buFont typeface="Arial"/>
              <a:buChar char="•"/>
              <a:defRPr sz="1800">
                <a:solidFill>
                  <a:srgbClr val="002C42"/>
                </a:solidFill>
              </a:defRPr>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48F63A3B-78C7-47BE-AE5E-E10140E04643}" type="slidenum">
              <a:rPr lang="en-US" smtClean="0"/>
              <a:t>‹#›</a:t>
            </a:fld>
            <a:endParaRPr lang="en-US"/>
          </a:p>
        </p:txBody>
      </p:sp>
      <p:pic>
        <p:nvPicPr>
          <p:cNvPr id="7" name="Graphic 6">
            <a:extLst>
              <a:ext uri="{FF2B5EF4-FFF2-40B4-BE49-F238E27FC236}">
                <a16:creationId xmlns:a16="http://schemas.microsoft.com/office/drawing/2014/main" id="{83180BE9-14DF-784D-9BFC-7616C87B8B6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1630" y="6132148"/>
            <a:ext cx="417970" cy="575127"/>
          </a:xfrm>
          <a:prstGeom prst="rect">
            <a:avLst/>
          </a:prstGeom>
        </p:spPr>
      </p:pic>
    </p:spTree>
    <p:extLst>
      <p:ext uri="{BB962C8B-B14F-4D97-AF65-F5344CB8AC3E}">
        <p14:creationId xmlns:p14="http://schemas.microsoft.com/office/powerpoint/2010/main" val="145920577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wo Content copy">
    <p:bg>
      <p:bgPr>
        <a:solidFill>
          <a:srgbClr val="FFFFFF"/>
        </a:solidFill>
        <a:effectLst/>
      </p:bgPr>
    </p:bg>
    <p:spTree>
      <p:nvGrpSpPr>
        <p:cNvPr id="1" name=""/>
        <p:cNvGrpSpPr/>
        <p:nvPr/>
      </p:nvGrpSpPr>
      <p:grpSpPr>
        <a:xfrm>
          <a:off x="0" y="0"/>
          <a:ext cx="0" cy="0"/>
          <a:chOff x="0" y="0"/>
          <a:chExt cx="0" cy="0"/>
        </a:xfrm>
      </p:grpSpPr>
      <p:sp>
        <p:nvSpPr>
          <p:cNvPr id="55" name="Body Level One…"/>
          <p:cNvSpPr txBox="1">
            <a:spLocks noGrp="1"/>
          </p:cNvSpPr>
          <p:nvPr>
            <p:ph type="body" sz="half" idx="1"/>
          </p:nvPr>
        </p:nvSpPr>
        <p:spPr>
          <a:xfrm>
            <a:off x="892199" y="1825625"/>
            <a:ext cx="5589588" cy="4351338"/>
          </a:xfrm>
          <a:prstGeom prst="rect">
            <a:avLst/>
          </a:prstGeom>
        </p:spPr>
        <p:txBody>
          <a:bodyPr/>
          <a:lstStyle>
            <a:lvl1pPr marL="163285" indent="-163285">
              <a:defRPr b="1"/>
            </a:lvl1pPr>
            <a:lvl2pPr marL="647700" indent="-190500"/>
            <a:lvl3pPr marL="1143000" indent="-228600"/>
            <a:lvl4pPr marL="1625600" indent="-254000"/>
            <a:lvl5pPr marL="2082800" indent="-25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6" name="Title Text"/>
          <p:cNvSpPr txBox="1">
            <a:spLocks noGrp="1"/>
          </p:cNvSpPr>
          <p:nvPr>
            <p:ph type="title"/>
          </p:nvPr>
        </p:nvSpPr>
        <p:spPr>
          <a:xfrm>
            <a:off x="838200" y="365125"/>
            <a:ext cx="5873883" cy="878021"/>
          </a:xfrm>
          <a:prstGeom prst="rect">
            <a:avLst/>
          </a:prstGeom>
        </p:spPr>
        <p:txBody>
          <a:bodyPr/>
          <a:lstStyle/>
          <a:p>
            <a:r>
              <a:rPr lang="en-US"/>
              <a:t>Click to edit Master title style</a:t>
            </a:r>
            <a:endParaRPr/>
          </a:p>
        </p:txBody>
      </p:sp>
      <p:sp>
        <p:nvSpPr>
          <p:cNvPr id="57" name="Image"/>
          <p:cNvSpPr>
            <a:spLocks noGrp="1"/>
          </p:cNvSpPr>
          <p:nvPr>
            <p:ph type="pic" idx="13"/>
          </p:nvPr>
        </p:nvSpPr>
        <p:spPr>
          <a:xfrm>
            <a:off x="4952431" y="537170"/>
            <a:ext cx="8714730" cy="5783660"/>
          </a:xfrm>
          <a:prstGeom prst="rect">
            <a:avLst/>
          </a:prstGeom>
        </p:spPr>
        <p:txBody>
          <a:bodyPr lIns="91439" rIns="91439">
            <a:noAutofit/>
          </a:bodyPr>
          <a:lstStyle/>
          <a:p>
            <a:r>
              <a:rPr lang="en-US"/>
              <a:t>Click icon to add picture</a:t>
            </a:r>
            <a:endParaRPr/>
          </a:p>
        </p:txBody>
      </p:sp>
      <p:sp>
        <p:nvSpPr>
          <p:cNvPr id="59" name="Slide Number"/>
          <p:cNvSpPr txBox="1">
            <a:spLocks noGrp="1"/>
          </p:cNvSpPr>
          <p:nvPr>
            <p:ph type="sldNum" sz="quarter" idx="2"/>
          </p:nvPr>
        </p:nvSpPr>
        <p:spPr>
          <a:prstGeom prst="rect">
            <a:avLst/>
          </a:prstGeom>
        </p:spPr>
        <p:txBody>
          <a:bodyPr/>
          <a:lstStyle/>
          <a:p>
            <a:fld id="{48F63A3B-78C7-47BE-AE5E-E10140E04643}" type="slidenum">
              <a:rPr lang="en-US" smtClean="0"/>
              <a:t>‹#›</a:t>
            </a:fld>
            <a:endParaRPr lang="en-US"/>
          </a:p>
        </p:txBody>
      </p:sp>
      <p:pic>
        <p:nvPicPr>
          <p:cNvPr id="7" name="Graphic 6">
            <a:extLst>
              <a:ext uri="{FF2B5EF4-FFF2-40B4-BE49-F238E27FC236}">
                <a16:creationId xmlns:a16="http://schemas.microsoft.com/office/drawing/2014/main" id="{EAD23D19-7C53-754A-85EE-9CA6F939898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1630" y="6132148"/>
            <a:ext cx="417970" cy="575127"/>
          </a:xfrm>
          <a:prstGeom prst="rect">
            <a:avLst/>
          </a:prstGeom>
        </p:spPr>
      </p:pic>
    </p:spTree>
    <p:extLst>
      <p:ext uri="{BB962C8B-B14F-4D97-AF65-F5344CB8AC3E}">
        <p14:creationId xmlns:p14="http://schemas.microsoft.com/office/powerpoint/2010/main" val="99683006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88" name="Body Level One…"/>
          <p:cNvSpPr txBox="1">
            <a:spLocks noGrp="1"/>
          </p:cNvSpPr>
          <p:nvPr>
            <p:ph type="body" sz="half" idx="1"/>
          </p:nvPr>
        </p:nvSpPr>
        <p:spPr>
          <a:xfrm>
            <a:off x="838200" y="1571625"/>
            <a:ext cx="5181600" cy="4351338"/>
          </a:xfrm>
          <a:prstGeom prst="rect">
            <a:avLst/>
          </a:prstGeom>
        </p:spPr>
        <p:txBody>
          <a:bodyPr/>
          <a:lstStyle>
            <a:lvl1pPr marL="163285" indent="-163285">
              <a:defRPr b="1"/>
            </a:lvl1pPr>
            <a:lvl2pPr marL="647700" indent="-190500"/>
            <a:lvl3pPr marL="1143000" indent="-228600"/>
            <a:lvl4pPr marL="1625600" indent="-254000"/>
            <a:lvl5pPr marL="2082800" indent="-25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9" name="Title Text"/>
          <p:cNvSpPr txBox="1">
            <a:spLocks noGrp="1"/>
          </p:cNvSpPr>
          <p:nvPr>
            <p:ph type="title"/>
          </p:nvPr>
        </p:nvSpPr>
        <p:spPr>
          <a:xfrm>
            <a:off x="838200" y="365125"/>
            <a:ext cx="10515600" cy="878021"/>
          </a:xfrm>
          <a:prstGeom prst="rect">
            <a:avLst/>
          </a:prstGeom>
        </p:spPr>
        <p:txBody>
          <a:bodyPr/>
          <a:lstStyle/>
          <a:p>
            <a:r>
              <a:rPr lang="en-US"/>
              <a:t>Click to edit Master title style</a:t>
            </a:r>
            <a:endParaRPr/>
          </a:p>
        </p:txBody>
      </p:sp>
      <p:sp>
        <p:nvSpPr>
          <p:cNvPr id="90" name="Body Level One…"/>
          <p:cNvSpPr txBox="1">
            <a:spLocks noGrp="1"/>
          </p:cNvSpPr>
          <p:nvPr>
            <p:ph type="body" sz="half" idx="13"/>
          </p:nvPr>
        </p:nvSpPr>
        <p:spPr>
          <a:xfrm>
            <a:off x="6282266" y="1571625"/>
            <a:ext cx="5181601" cy="4351338"/>
          </a:xfrm>
          <a:prstGeom prst="rect">
            <a:avLst/>
          </a:prstGeom>
        </p:spPr>
        <p:txBody>
          <a:bodyPr/>
          <a:lstStyle>
            <a:lvl1pPr marL="163285" indent="-163285">
              <a:defRPr b="1"/>
            </a:lvl1pPr>
            <a:lvl2pPr marL="647700" indent="-190500"/>
            <a:lvl3pPr marL="1143000" indent="-228600"/>
            <a:lvl4pPr marL="1625600" indent="-254000"/>
            <a:lvl5pPr marL="2082800" indent="-25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2" name="Slide Number"/>
          <p:cNvSpPr txBox="1">
            <a:spLocks noGrp="1"/>
          </p:cNvSpPr>
          <p:nvPr>
            <p:ph type="sldNum" sz="quarter" idx="2"/>
          </p:nvPr>
        </p:nvSpPr>
        <p:spPr>
          <a:prstGeom prst="rect">
            <a:avLst/>
          </a:prstGeom>
        </p:spPr>
        <p:txBody>
          <a:bodyPr/>
          <a:lstStyle/>
          <a:p>
            <a:fld id="{48F63A3B-78C7-47BE-AE5E-E10140E04643}" type="slidenum">
              <a:rPr lang="en-US" smtClean="0"/>
              <a:t>‹#›</a:t>
            </a:fld>
            <a:endParaRPr lang="en-US"/>
          </a:p>
        </p:txBody>
      </p:sp>
      <p:pic>
        <p:nvPicPr>
          <p:cNvPr id="7" name="Graphic 6">
            <a:extLst>
              <a:ext uri="{FF2B5EF4-FFF2-40B4-BE49-F238E27FC236}">
                <a16:creationId xmlns:a16="http://schemas.microsoft.com/office/drawing/2014/main" id="{0E5A1CD7-A418-944C-81BE-E4F136BDB97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1630" y="6132148"/>
            <a:ext cx="417970" cy="575127"/>
          </a:xfrm>
          <a:prstGeom prst="rect">
            <a:avLst/>
          </a:prstGeom>
        </p:spPr>
      </p:pic>
    </p:spTree>
    <p:extLst>
      <p:ext uri="{BB962C8B-B14F-4D97-AF65-F5344CB8AC3E}">
        <p14:creationId xmlns:p14="http://schemas.microsoft.com/office/powerpoint/2010/main" val="373120690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nly copy">
    <p:bg>
      <p:bgPr>
        <a:solidFill>
          <a:srgbClr val="FFFFFF"/>
        </a:solidFill>
        <a:effectLst/>
      </p:bgPr>
    </p:bg>
    <p:spTree>
      <p:nvGrpSpPr>
        <p:cNvPr id="1" name=""/>
        <p:cNvGrpSpPr/>
        <p:nvPr/>
      </p:nvGrpSpPr>
      <p:grpSpPr>
        <a:xfrm>
          <a:off x="0" y="0"/>
          <a:ext cx="0" cy="0"/>
          <a:chOff x="0" y="0"/>
          <a:chExt cx="0" cy="0"/>
        </a:xfrm>
      </p:grpSpPr>
      <p:sp>
        <p:nvSpPr>
          <p:cNvPr id="99" name="Title Text"/>
          <p:cNvSpPr txBox="1">
            <a:spLocks noGrp="1"/>
          </p:cNvSpPr>
          <p:nvPr>
            <p:ph type="title"/>
          </p:nvPr>
        </p:nvSpPr>
        <p:spPr>
          <a:xfrm>
            <a:off x="838200" y="365125"/>
            <a:ext cx="10515600" cy="1325563"/>
          </a:xfrm>
          <a:prstGeom prst="rect">
            <a:avLst/>
          </a:prstGeom>
        </p:spPr>
        <p:txBody>
          <a:bodyPr/>
          <a:lstStyle/>
          <a:p>
            <a:r>
              <a:rPr lang="en-US"/>
              <a:t>Click to edit Master title style</a:t>
            </a:r>
            <a:endParaRPr/>
          </a:p>
        </p:txBody>
      </p:sp>
      <p:sp>
        <p:nvSpPr>
          <p:cNvPr id="101" name="Slide Number"/>
          <p:cNvSpPr txBox="1">
            <a:spLocks noGrp="1"/>
          </p:cNvSpPr>
          <p:nvPr>
            <p:ph type="sldNum" sz="quarter" idx="2"/>
          </p:nvPr>
        </p:nvSpPr>
        <p:spPr>
          <a:prstGeom prst="rect">
            <a:avLst/>
          </a:prstGeom>
        </p:spPr>
        <p:txBody>
          <a:bodyPr/>
          <a:lstStyle/>
          <a:p>
            <a:fld id="{48F63A3B-78C7-47BE-AE5E-E10140E04643}" type="slidenum">
              <a:rPr lang="en-US" smtClean="0"/>
              <a:t>‹#›</a:t>
            </a:fld>
            <a:endParaRPr lang="en-US"/>
          </a:p>
        </p:txBody>
      </p:sp>
      <p:pic>
        <p:nvPicPr>
          <p:cNvPr id="5" name="Graphic 4">
            <a:extLst>
              <a:ext uri="{FF2B5EF4-FFF2-40B4-BE49-F238E27FC236}">
                <a16:creationId xmlns:a16="http://schemas.microsoft.com/office/drawing/2014/main" id="{4C59057C-1634-E84D-AFC3-238E29A0CE8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1630" y="6132148"/>
            <a:ext cx="417970" cy="575127"/>
          </a:xfrm>
          <a:prstGeom prst="rect">
            <a:avLst/>
          </a:prstGeom>
        </p:spPr>
      </p:pic>
    </p:spTree>
    <p:extLst>
      <p:ext uri="{BB962C8B-B14F-4D97-AF65-F5344CB8AC3E}">
        <p14:creationId xmlns:p14="http://schemas.microsoft.com/office/powerpoint/2010/main" val="418019892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001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9.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6DBD6"/>
        </a:solidFill>
        <a:effectLst/>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11" cstate="hqprint">
            <a:alphaModFix amt="5942"/>
            <a:extLst>
              <a:ext uri="{28A0092B-C50C-407E-A947-70E740481C1C}">
                <a14:useLocalDpi xmlns:a14="http://schemas.microsoft.com/office/drawing/2010/main"/>
              </a:ext>
            </a:extLst>
          </a:blip>
          <a:srcRect/>
          <a:stretch>
            <a:fillRect/>
          </a:stretch>
        </p:blipFill>
        <p:spPr>
          <a:xfrm>
            <a:off x="-351" y="-93552"/>
            <a:ext cx="12129202" cy="7045104"/>
          </a:xfrm>
          <a:prstGeom prst="rect">
            <a:avLst/>
          </a:prstGeom>
          <a:ln w="12700">
            <a:miter lim="400000"/>
          </a:ln>
        </p:spPr>
      </p:pic>
      <p:sp>
        <p:nvSpPr>
          <p:cNvPr id="3" name="Title Text"/>
          <p:cNvSpPr txBox="1">
            <a:spLocks noGrp="1"/>
          </p:cNvSpPr>
          <p:nvPr>
            <p:ph type="title"/>
          </p:nvPr>
        </p:nvSpPr>
        <p:spPr>
          <a:xfrm>
            <a:off x="838200" y="2766218"/>
            <a:ext cx="105156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5"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080144" y="6406785"/>
            <a:ext cx="273657" cy="264255"/>
          </a:xfrm>
          <a:prstGeom prst="rect">
            <a:avLst/>
          </a:prstGeom>
          <a:ln w="12700">
            <a:miter lim="400000"/>
          </a:ln>
        </p:spPr>
        <p:txBody>
          <a:bodyPr wrap="none" lIns="45719" rIns="45719" anchor="ctr">
            <a:spAutoFit/>
          </a:bodyPr>
          <a:lstStyle>
            <a:lvl1pPr algn="r">
              <a:defRPr sz="1200">
                <a:solidFill>
                  <a:srgbClr val="888888"/>
                </a:solidFill>
              </a:defRPr>
            </a:lvl1pPr>
          </a:lstStyle>
          <a:p>
            <a:fld id="{48F63A3B-78C7-47BE-AE5E-E10140E04643}" type="slidenum">
              <a:rPr lang="en-US" smtClean="0"/>
              <a:t>‹#›</a:t>
            </a:fld>
            <a:endParaRPr lang="en-US"/>
          </a:p>
        </p:txBody>
      </p:sp>
      <p:pic>
        <p:nvPicPr>
          <p:cNvPr id="16" name="Graphic 15">
            <a:extLst>
              <a:ext uri="{FF2B5EF4-FFF2-40B4-BE49-F238E27FC236}">
                <a16:creationId xmlns:a16="http://schemas.microsoft.com/office/drawing/2014/main" id="{BE71A016-C9C1-4D4F-AE63-8C270CD8D1B2}"/>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91630" y="6132148"/>
            <a:ext cx="417970" cy="575127"/>
          </a:xfrm>
          <a:prstGeom prst="rect">
            <a:avLst/>
          </a:prstGeom>
        </p:spPr>
      </p:pic>
    </p:spTree>
    <p:extLst>
      <p:ext uri="{BB962C8B-B14F-4D97-AF65-F5344CB8AC3E}">
        <p14:creationId xmlns:p14="http://schemas.microsoft.com/office/powerpoint/2010/main" val="62773444"/>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2" r:id="rId7"/>
    <p:sldLayoutId id="2147483713" r:id="rId8"/>
    <p:sldLayoutId id="2147483714" r:id="rId9"/>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1pPr>
      <a:lvl2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2pPr>
      <a:lvl3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3pPr>
      <a:lvl4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4pPr>
      <a:lvl5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5pPr>
      <a:lvl6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6pPr>
      <a:lvl7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7pPr>
      <a:lvl8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8pPr>
      <a:lvl9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9pPr>
    </p:titleStyle>
    <p:bodyStyle>
      <a:lvl1pPr marL="146957" marR="0" indent="-146957"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1pPr>
      <a:lvl2pPr marL="628650" marR="0" indent="-17145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2pPr>
      <a:lvl3pPr marL="1120139" marR="0" indent="-205739"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3pPr>
      <a:lvl4pPr marL="1600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4pPr>
      <a:lvl5pPr marL="20574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5pPr>
      <a:lvl6pPr marL="25146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6pPr>
      <a:lvl7pPr marL="29718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7pPr>
      <a:lvl8pPr marL="34290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8pPr>
      <a:lvl9pPr marL="3886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61A43-97B4-5908-4F45-E725E8E5C0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7BC594-16D2-B648-0622-8F30E23647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DF74A35-30AF-A613-87D2-B3C880640A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3694C-5F22-2846-AFFC-5D5E71507033}" type="datetimeFigureOut">
              <a:rPr lang="en-US" smtClean="0"/>
              <a:t>4/2/2024</a:t>
            </a:fld>
            <a:endParaRPr lang="en-US"/>
          </a:p>
        </p:txBody>
      </p:sp>
      <p:sp>
        <p:nvSpPr>
          <p:cNvPr id="5" name="Footer Placeholder 4">
            <a:extLst>
              <a:ext uri="{FF2B5EF4-FFF2-40B4-BE49-F238E27FC236}">
                <a16:creationId xmlns:a16="http://schemas.microsoft.com/office/drawing/2014/main" id="{3FBEBE52-BCE7-11BB-3B30-C88357CBEE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Illustrations by Shanie Svenson</a:t>
            </a:r>
          </a:p>
          <a:p>
            <a:r>
              <a:rPr lang="en-US" dirty="0"/>
              <a:t>Characters named by students at Denefield School</a:t>
            </a:r>
          </a:p>
        </p:txBody>
      </p:sp>
      <p:sp>
        <p:nvSpPr>
          <p:cNvPr id="6" name="Slide Number Placeholder 5">
            <a:extLst>
              <a:ext uri="{FF2B5EF4-FFF2-40B4-BE49-F238E27FC236}">
                <a16:creationId xmlns:a16="http://schemas.microsoft.com/office/drawing/2014/main" id="{EF00A780-73DE-BA62-F481-7CBD846038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CE318-5747-9146-816B-CBE881E3CC27}" type="slidenum">
              <a:rPr lang="en-US" smtClean="0"/>
              <a:t>‹#›</a:t>
            </a:fld>
            <a:endParaRPr lang="en-US"/>
          </a:p>
        </p:txBody>
      </p:sp>
      <p:pic>
        <p:nvPicPr>
          <p:cNvPr id="8" name="Picture 7" descr="Logo, company name&#10;&#10;Description automatically generated">
            <a:extLst>
              <a:ext uri="{FF2B5EF4-FFF2-40B4-BE49-F238E27FC236}">
                <a16:creationId xmlns:a16="http://schemas.microsoft.com/office/drawing/2014/main" id="{EA98CBC8-AF1C-BB15-BCF1-794CD3B12581}"/>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18193" y="5997575"/>
            <a:ext cx="525614" cy="723900"/>
          </a:xfrm>
          <a:prstGeom prst="rect">
            <a:avLst/>
          </a:prstGeom>
        </p:spPr>
      </p:pic>
    </p:spTree>
    <p:extLst>
      <p:ext uri="{BB962C8B-B14F-4D97-AF65-F5344CB8AC3E}">
        <p14:creationId xmlns:p14="http://schemas.microsoft.com/office/powerpoint/2010/main" val="326423587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ELpfYCZa87g"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seen.qualtrics.com/jfe/form/SV_6gk6TEYny4KylPU"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VNNsN9IJkws"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4.jpe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hyperlink" Target="https://seen.qualtrics.com/jfe/form/SV_8vQ62bYuHmio43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E980-16F4-4AF9-B58B-ECDB0F478D05}"/>
              </a:ext>
            </a:extLst>
          </p:cNvPr>
          <p:cNvSpPr>
            <a:spLocks noGrp="1"/>
          </p:cNvSpPr>
          <p:nvPr>
            <p:ph type="title"/>
          </p:nvPr>
        </p:nvSpPr>
        <p:spPr>
          <a:xfrm>
            <a:off x="662151" y="344270"/>
            <a:ext cx="10515600" cy="1325564"/>
          </a:xfrm>
        </p:spPr>
        <p:txBody>
          <a:bodyPr>
            <a:normAutofit fontScale="90000"/>
          </a:bodyPr>
          <a:lstStyle/>
          <a:p>
            <a:pPr algn="ctr"/>
            <a:r>
              <a:rPr lang="en-GB" sz="5400" dirty="0">
                <a:ea typeface="+mj-lt"/>
                <a:cs typeface="+mj-lt"/>
              </a:rPr>
              <a:t>Have you done a pre-lesson knowledge check in?</a:t>
            </a:r>
            <a:endParaRPr lang="en-US" sz="5400" dirty="0"/>
          </a:p>
        </p:txBody>
      </p:sp>
      <p:pic>
        <p:nvPicPr>
          <p:cNvPr id="3" name="Picture 2">
            <a:extLst>
              <a:ext uri="{FF2B5EF4-FFF2-40B4-BE49-F238E27FC236}">
                <a16:creationId xmlns:a16="http://schemas.microsoft.com/office/drawing/2014/main" id="{13632141-B332-E3D2-40CD-0731B85DE1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41648" y="1934527"/>
            <a:ext cx="2988945" cy="2988945"/>
          </a:xfrm>
          <a:prstGeom prst="rect">
            <a:avLst/>
          </a:prstGeom>
        </p:spPr>
      </p:pic>
    </p:spTree>
    <p:extLst>
      <p:ext uri="{BB962C8B-B14F-4D97-AF65-F5344CB8AC3E}">
        <p14:creationId xmlns:p14="http://schemas.microsoft.com/office/powerpoint/2010/main" val="183244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p:txBody>
          <a:bodyPr vert="horz" lIns="91440" tIns="45720" rIns="91440" bIns="45720" rtlCol="0" anchor="b">
            <a:normAutofit fontScale="90000"/>
          </a:bodyPr>
          <a:lstStyle/>
          <a:p>
            <a:r>
              <a:rPr lang="en-US" sz="4000" b="0" dirty="0">
                <a:latin typeface="Calibri" panose="020F0502020204030204" pitchFamily="34" charset="0"/>
                <a:cs typeface="Calibri" panose="020F0502020204030204" pitchFamily="34" charset="0"/>
              </a:rPr>
              <a:t>The cells that make up the brain are called </a:t>
            </a:r>
            <a:r>
              <a:rPr lang="en-US" sz="4000" dirty="0">
                <a:latin typeface="Calibri" panose="020F0502020204030204" pitchFamily="34" charset="0"/>
                <a:cs typeface="Calibri" panose="020F0502020204030204" pitchFamily="34" charset="0"/>
              </a:rPr>
              <a:t>neurons</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i="1" dirty="0">
                <a:latin typeface="Calibri" panose="020F0502020204030204" pitchFamily="34" charset="0"/>
                <a:cs typeface="Calibri" panose="020F0502020204030204" pitchFamily="34" charset="0"/>
              </a:rPr>
            </a:br>
            <a:r>
              <a:rPr lang="en-US" sz="2200" i="1" dirty="0">
                <a:latin typeface="Calibri" panose="020F0502020204030204" pitchFamily="34" charset="0"/>
                <a:cs typeface="Calibri" panose="020F0502020204030204" pitchFamily="34" charset="0"/>
              </a:rPr>
              <a:t> </a:t>
            </a:r>
          </a:p>
        </p:txBody>
      </p:sp>
      <p:sp>
        <p:nvSpPr>
          <p:cNvPr id="6" name="Content Placeholder 15">
            <a:extLst>
              <a:ext uri="{FF2B5EF4-FFF2-40B4-BE49-F238E27FC236}">
                <a16:creationId xmlns:a16="http://schemas.microsoft.com/office/drawing/2014/main" id="{B82C789B-807B-A4DD-CAB1-B41A1C9F40C5}"/>
              </a:ext>
            </a:extLst>
          </p:cNvPr>
          <p:cNvSpPr txBox="1">
            <a:spLocks/>
          </p:cNvSpPr>
          <p:nvPr/>
        </p:nvSpPr>
        <p:spPr>
          <a:xfrm>
            <a:off x="1016495" y="1489267"/>
            <a:ext cx="4427846" cy="556623"/>
          </a:xfrm>
          <a:prstGeom prst="rect">
            <a:avLst/>
          </a:prstGeom>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marL="146957" marR="0" indent="-146957"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1pPr>
            <a:lvl2pPr marL="628650" marR="0" indent="-17145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2pPr>
            <a:lvl3pPr marL="1120139" marR="0" indent="-205739"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3pPr>
            <a:lvl4pPr marL="1600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4pPr>
            <a:lvl5pPr marL="20574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5pPr>
            <a:lvl6pPr marL="25146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6pPr>
            <a:lvl7pPr marL="29718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7pPr>
            <a:lvl8pPr marL="34290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8pPr>
            <a:lvl9pPr marL="3886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9pPr>
          </a:lstStyle>
          <a:p>
            <a:pPr marL="0" indent="0">
              <a:buFont typeface="Arial"/>
              <a:buNone/>
            </a:pPr>
            <a:r>
              <a:rPr lang="en-GB" sz="2400" dirty="0">
                <a:solidFill>
                  <a:schemeClr val="bg1">
                    <a:lumMod val="10000"/>
                  </a:schemeClr>
                </a:solidFill>
                <a:latin typeface="Calibri" panose="020F0502020204030204" pitchFamily="34" charset="0"/>
                <a:cs typeface="Calibri" panose="020F0502020204030204" pitchFamily="34" charset="0"/>
              </a:rPr>
              <a:t>A drawing of a typical neuron </a:t>
            </a:r>
            <a:endParaRPr lang="en-US" sz="2400" dirty="0">
              <a:solidFill>
                <a:schemeClr val="bg1">
                  <a:lumMod val="10000"/>
                </a:schemeClr>
              </a:solidFill>
              <a:latin typeface="Calibri" panose="020F0502020204030204" pitchFamily="34" charset="0"/>
              <a:ea typeface="+mn-lt"/>
              <a:cs typeface="Calibri" panose="020F0502020204030204" pitchFamily="34" charset="0"/>
            </a:endParaRPr>
          </a:p>
          <a:p>
            <a:pPr marL="0" indent="0">
              <a:buFont typeface="Arial"/>
              <a:buNone/>
            </a:pPr>
            <a:endParaRPr lang="en-GB" sz="2200" dirty="0">
              <a:solidFill>
                <a:schemeClr val="bg1">
                  <a:lumMod val="10000"/>
                </a:schemeClr>
              </a:solidFill>
              <a:latin typeface="Calibri" panose="020F0502020204030204" pitchFamily="34" charset="0"/>
              <a:ea typeface="+mn-lt"/>
              <a:cs typeface="Calibri" panose="020F0502020204030204" pitchFamily="34" charset="0"/>
            </a:endParaRPr>
          </a:p>
          <a:p>
            <a:endParaRPr lang="en-US" sz="2200" dirty="0">
              <a:solidFill>
                <a:schemeClr val="bg1">
                  <a:lumMod val="10000"/>
                </a:schemeClr>
              </a:solidFill>
              <a:latin typeface="Calibri" panose="020F0502020204030204" pitchFamily="34" charset="0"/>
              <a:cs typeface="Calibri" panose="020F0502020204030204" pitchFamily="34" charset="0"/>
            </a:endParaRPr>
          </a:p>
          <a:p>
            <a:endParaRPr lang="en-US" sz="2200" dirty="0">
              <a:solidFill>
                <a:schemeClr val="bg1">
                  <a:lumMod val="10000"/>
                </a:schemeClr>
              </a:solidFill>
              <a:latin typeface="Calibri" panose="020F0502020204030204" pitchFamily="34" charset="0"/>
              <a:cs typeface="Calibri" panose="020F0502020204030204" pitchFamily="34" charset="0"/>
            </a:endParaRPr>
          </a:p>
        </p:txBody>
      </p:sp>
      <p:sp>
        <p:nvSpPr>
          <p:cNvPr id="7" name="Content Placeholder 15">
            <a:extLst>
              <a:ext uri="{FF2B5EF4-FFF2-40B4-BE49-F238E27FC236}">
                <a16:creationId xmlns:a16="http://schemas.microsoft.com/office/drawing/2014/main" id="{55A030D9-9673-01C9-552F-8EAFB79D2E57}"/>
              </a:ext>
            </a:extLst>
          </p:cNvPr>
          <p:cNvSpPr txBox="1">
            <a:spLocks/>
          </p:cNvSpPr>
          <p:nvPr/>
        </p:nvSpPr>
        <p:spPr>
          <a:xfrm>
            <a:off x="6747660" y="1489267"/>
            <a:ext cx="5444340" cy="1325563"/>
          </a:xfrm>
          <a:prstGeom prst="rect">
            <a:avLst/>
          </a:prstGeom>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marL="146957" marR="0" indent="-146957"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1pPr>
            <a:lvl2pPr marL="628650" marR="0" indent="-17145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2pPr>
            <a:lvl3pPr marL="1120139" marR="0" indent="-205739"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3pPr>
            <a:lvl4pPr marL="1600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4pPr>
            <a:lvl5pPr marL="20574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5pPr>
            <a:lvl6pPr marL="25146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6pPr>
            <a:lvl7pPr marL="29718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7pPr>
            <a:lvl8pPr marL="34290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8pPr>
            <a:lvl9pPr marL="3886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9pPr>
          </a:lstStyle>
          <a:p>
            <a:pPr marL="0" indent="0">
              <a:buFont typeface="Arial"/>
              <a:buNone/>
            </a:pPr>
            <a:r>
              <a:rPr lang="en-GB" sz="2400" dirty="0">
                <a:solidFill>
                  <a:schemeClr val="bg1">
                    <a:lumMod val="10000"/>
                  </a:schemeClr>
                </a:solidFill>
                <a:latin typeface="Calibri" panose="020F0502020204030204" pitchFamily="34" charset="0"/>
                <a:cs typeface="Calibri" panose="020F0502020204030204" pitchFamily="34" charset="0"/>
              </a:rPr>
              <a:t>Many neurons viewed using a microscope </a:t>
            </a:r>
            <a:endParaRPr lang="en-US" sz="2400" dirty="0">
              <a:solidFill>
                <a:schemeClr val="bg1">
                  <a:lumMod val="10000"/>
                </a:schemeClr>
              </a:solidFill>
              <a:latin typeface="Calibri" panose="020F0502020204030204" pitchFamily="34" charset="0"/>
              <a:ea typeface="+mn-lt"/>
              <a:cs typeface="Calibri" panose="020F0502020204030204" pitchFamily="34" charset="0"/>
            </a:endParaRPr>
          </a:p>
          <a:p>
            <a:pPr marL="0" indent="0">
              <a:buFont typeface="Arial"/>
              <a:buNone/>
            </a:pPr>
            <a:endParaRPr lang="en-GB" sz="2200" dirty="0">
              <a:solidFill>
                <a:schemeClr val="bg1">
                  <a:lumMod val="10000"/>
                </a:schemeClr>
              </a:solidFill>
              <a:latin typeface="Calibri" panose="020F0502020204030204" pitchFamily="34" charset="0"/>
              <a:ea typeface="+mn-lt"/>
              <a:cs typeface="Calibri" panose="020F0502020204030204" pitchFamily="34" charset="0"/>
            </a:endParaRPr>
          </a:p>
          <a:p>
            <a:endParaRPr lang="en-US" sz="2200" dirty="0">
              <a:solidFill>
                <a:schemeClr val="bg1">
                  <a:lumMod val="10000"/>
                </a:schemeClr>
              </a:solidFill>
              <a:latin typeface="Calibri" panose="020F0502020204030204" pitchFamily="34" charset="0"/>
              <a:cs typeface="Calibri" panose="020F0502020204030204" pitchFamily="34" charset="0"/>
            </a:endParaRPr>
          </a:p>
          <a:p>
            <a:endParaRPr lang="en-US" sz="2200" dirty="0">
              <a:solidFill>
                <a:schemeClr val="bg1">
                  <a:lumMod val="10000"/>
                </a:schemeClr>
              </a:solidFill>
              <a:latin typeface="Calibri" panose="020F0502020204030204" pitchFamily="34" charset="0"/>
              <a:cs typeface="Calibri" panose="020F0502020204030204" pitchFamily="34" charset="0"/>
            </a:endParaRPr>
          </a:p>
        </p:txBody>
      </p:sp>
      <p:pic>
        <p:nvPicPr>
          <p:cNvPr id="9" name="Picture 8" descr="A picture containing indoor&#10;&#10;Description automatically generated">
            <a:extLst>
              <a:ext uri="{FF2B5EF4-FFF2-40B4-BE49-F238E27FC236}">
                <a16:creationId xmlns:a16="http://schemas.microsoft.com/office/drawing/2014/main" id="{89FFD9DC-AEB1-41A8-F261-CBF1879733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4191" y="2295184"/>
            <a:ext cx="5010150" cy="2862943"/>
          </a:xfrm>
          <a:prstGeom prst="rect">
            <a:avLst/>
          </a:prstGeom>
        </p:spPr>
      </p:pic>
      <p:pic>
        <p:nvPicPr>
          <p:cNvPr id="11" name="Picture 10">
            <a:extLst>
              <a:ext uri="{FF2B5EF4-FFF2-40B4-BE49-F238E27FC236}">
                <a16:creationId xmlns:a16="http://schemas.microsoft.com/office/drawing/2014/main" id="{9CC78F09-3F55-CD96-B8E8-D4200A0D648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68713" y="2152048"/>
            <a:ext cx="4285087" cy="3429000"/>
          </a:xfrm>
          <a:prstGeom prst="rect">
            <a:avLst/>
          </a:prstGeom>
        </p:spPr>
      </p:pic>
    </p:spTree>
    <p:extLst>
      <p:ext uri="{BB962C8B-B14F-4D97-AF65-F5344CB8AC3E}">
        <p14:creationId xmlns:p14="http://schemas.microsoft.com/office/powerpoint/2010/main" val="3081326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p:txBody>
          <a:bodyPr vert="horz" lIns="91440" tIns="45720" rIns="91440" bIns="45720" rtlCol="0" anchor="b">
            <a:normAutofit fontScale="90000"/>
          </a:bodyPr>
          <a:lstStyle/>
          <a:p>
            <a:r>
              <a:rPr lang="en-US" sz="4000" b="0" dirty="0">
                <a:latin typeface="Calibri" panose="020F0502020204030204" pitchFamily="34" charset="0"/>
                <a:cs typeface="Calibri" panose="020F0502020204030204" pitchFamily="34" charset="0"/>
              </a:rPr>
              <a:t>Which </a:t>
            </a:r>
            <a:r>
              <a:rPr lang="en-US" sz="4000" dirty="0">
                <a:latin typeface="Calibri" panose="020F0502020204030204" pitchFamily="34" charset="0"/>
                <a:cs typeface="Calibri" panose="020F0502020204030204" pitchFamily="34" charset="0"/>
              </a:rPr>
              <a:t>words</a:t>
            </a:r>
            <a:r>
              <a:rPr lang="en-US" sz="4000" b="0" dirty="0">
                <a:latin typeface="Calibri" panose="020F0502020204030204" pitchFamily="34" charset="0"/>
                <a:cs typeface="Calibri" panose="020F0502020204030204" pitchFamily="34" charset="0"/>
              </a:rPr>
              <a:t> would you use to describe a neuron?</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i="1" dirty="0">
                <a:latin typeface="Calibri" panose="020F0502020204030204" pitchFamily="34" charset="0"/>
                <a:cs typeface="Calibri" panose="020F0502020204030204" pitchFamily="34" charset="0"/>
              </a:rPr>
            </a:br>
            <a:r>
              <a:rPr lang="en-US" sz="2200" i="1" dirty="0">
                <a:latin typeface="Calibri" panose="020F0502020204030204" pitchFamily="34" charset="0"/>
                <a:cs typeface="Calibri" panose="020F0502020204030204" pitchFamily="34" charset="0"/>
              </a:rPr>
              <a:t> </a:t>
            </a:r>
          </a:p>
        </p:txBody>
      </p:sp>
      <p:pic>
        <p:nvPicPr>
          <p:cNvPr id="9" name="Picture 8" descr="A picture containing indoor&#10;&#10;Description automatically generated">
            <a:extLst>
              <a:ext uri="{FF2B5EF4-FFF2-40B4-BE49-F238E27FC236}">
                <a16:creationId xmlns:a16="http://schemas.microsoft.com/office/drawing/2014/main" id="{89FFD9DC-AEB1-41A8-F261-CBF1879733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2420" y="1027906"/>
            <a:ext cx="5010150" cy="2862943"/>
          </a:xfrm>
          <a:prstGeom prst="rect">
            <a:avLst/>
          </a:prstGeom>
        </p:spPr>
      </p:pic>
      <p:pic>
        <p:nvPicPr>
          <p:cNvPr id="11" name="Picture 10">
            <a:extLst>
              <a:ext uri="{FF2B5EF4-FFF2-40B4-BE49-F238E27FC236}">
                <a16:creationId xmlns:a16="http://schemas.microsoft.com/office/drawing/2014/main" id="{9CC78F09-3F55-CD96-B8E8-D4200A0D648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68713" y="1076269"/>
            <a:ext cx="4285087" cy="3429000"/>
          </a:xfrm>
          <a:prstGeom prst="rect">
            <a:avLst/>
          </a:prstGeom>
        </p:spPr>
      </p:pic>
      <p:sp>
        <p:nvSpPr>
          <p:cNvPr id="8" name="Title 1">
            <a:extLst>
              <a:ext uri="{FF2B5EF4-FFF2-40B4-BE49-F238E27FC236}">
                <a16:creationId xmlns:a16="http://schemas.microsoft.com/office/drawing/2014/main" id="{293C2824-B109-F801-BCEB-197F295029DF}"/>
              </a:ext>
            </a:extLst>
          </p:cNvPr>
          <p:cNvSpPr txBox="1">
            <a:spLocks/>
          </p:cNvSpPr>
          <p:nvPr/>
        </p:nvSpPr>
        <p:spPr>
          <a:xfrm>
            <a:off x="3745428" y="5118949"/>
            <a:ext cx="4701144"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b">
            <a:normAutofit fontScale="90000" lnSpcReduction="10000"/>
          </a:bodyPr>
          <a:lstStyle>
            <a:lvl1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1pPr>
            <a:lvl2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2pPr>
            <a:lvl3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3pPr>
            <a:lvl4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4pPr>
            <a:lvl5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5pPr>
            <a:lvl6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6pPr>
            <a:lvl7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7pPr>
            <a:lvl8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8pPr>
            <a:lvl9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9pPr>
          </a:lstStyle>
          <a:p>
            <a:r>
              <a:rPr lang="en-US" sz="4000" b="0" dirty="0">
                <a:latin typeface="Calibri" panose="020F0502020204030204" pitchFamily="34" charset="0"/>
                <a:cs typeface="Calibri" panose="020F0502020204030204" pitchFamily="34" charset="0"/>
              </a:rPr>
              <a:t>Think… pair…  and share</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i="1" dirty="0">
                <a:latin typeface="Calibri" panose="020F0502020204030204" pitchFamily="34" charset="0"/>
                <a:cs typeface="Calibri" panose="020F0502020204030204" pitchFamily="34" charset="0"/>
              </a:rPr>
            </a:br>
            <a:r>
              <a:rPr lang="en-US" sz="2200" i="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14157928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EBDF-1440-EE42-922B-EFB8CBE03089}"/>
              </a:ext>
            </a:extLst>
          </p:cNvPr>
          <p:cNvSpPr>
            <a:spLocks noGrp="1"/>
          </p:cNvSpPr>
          <p:nvPr>
            <p:ph type="title"/>
          </p:nvPr>
        </p:nvSpPr>
        <p:spPr>
          <a:xfrm>
            <a:off x="5297488" y="769040"/>
            <a:ext cx="6251110" cy="1244024"/>
          </a:xfrm>
        </p:spPr>
        <p:txBody>
          <a:bodyPr anchor="b">
            <a:normAutofit fontScale="90000"/>
          </a:bodyPr>
          <a:lstStyle/>
          <a:p>
            <a:pPr algn="ctr"/>
            <a:r>
              <a:rPr lang="en-US" sz="5400" dirty="0">
                <a:latin typeface="Calibri" panose="020F0502020204030204" pitchFamily="34" charset="0"/>
                <a:cs typeface="Calibri" panose="020F0502020204030204" pitchFamily="34" charset="0"/>
              </a:rPr>
              <a:t>Build a model neuron</a:t>
            </a:r>
            <a:br>
              <a:rPr lang="en-US" sz="5400" dirty="0">
                <a:latin typeface="Calibri" panose="020F0502020204030204" pitchFamily="34" charset="0"/>
                <a:cs typeface="Calibri" panose="020F0502020204030204" pitchFamily="34" charset="0"/>
              </a:rPr>
            </a:br>
            <a:r>
              <a:rPr lang="en-US" sz="5400" dirty="0">
                <a:latin typeface="Calibri" panose="020F0502020204030204" pitchFamily="34" charset="0"/>
                <a:cs typeface="Calibri" panose="020F0502020204030204" pitchFamily="34" charset="0"/>
              </a:rPr>
              <a:t>activity</a:t>
            </a:r>
          </a:p>
        </p:txBody>
      </p:sp>
      <p:pic>
        <p:nvPicPr>
          <p:cNvPr id="5" name="Picture 5" descr="A picture containing a computer generated image od a neuron with an impulse passing along it. &#10;&#10;">
            <a:extLst>
              <a:ext uri="{FF2B5EF4-FFF2-40B4-BE49-F238E27FC236}">
                <a16:creationId xmlns:a16="http://schemas.microsoft.com/office/drawing/2014/main" id="{3BFF094E-30E4-47E5-937E-BCA1379DDA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0158"/>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7" name="Content Placeholder 6" descr="A picture containing indoor&#10;&#10;Description automatically generated">
            <a:extLst>
              <a:ext uri="{FF2B5EF4-FFF2-40B4-BE49-F238E27FC236}">
                <a16:creationId xmlns:a16="http://schemas.microsoft.com/office/drawing/2014/main" id="{1DAD8A3B-26C8-93E9-6861-B560EEB1C1DA}"/>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tretch>
            <a:fillRect/>
          </a:stretch>
        </p:blipFill>
        <p:spPr>
          <a:xfrm>
            <a:off x="5297488" y="2013064"/>
            <a:ext cx="6553200" cy="3744685"/>
          </a:xfrm>
          <a:prstGeom prst="rect">
            <a:avLst/>
          </a:prstGeom>
        </p:spPr>
      </p:pic>
    </p:spTree>
    <p:extLst>
      <p:ext uri="{BB962C8B-B14F-4D97-AF65-F5344CB8AC3E}">
        <p14:creationId xmlns:p14="http://schemas.microsoft.com/office/powerpoint/2010/main" val="492998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EBDF-1440-EE42-922B-EFB8CBE03089}"/>
              </a:ext>
            </a:extLst>
          </p:cNvPr>
          <p:cNvSpPr>
            <a:spLocks noGrp="1"/>
          </p:cNvSpPr>
          <p:nvPr>
            <p:ph type="title"/>
          </p:nvPr>
        </p:nvSpPr>
        <p:spPr>
          <a:xfrm>
            <a:off x="1066800" y="219016"/>
            <a:ext cx="10482071" cy="1244024"/>
          </a:xfrm>
        </p:spPr>
        <p:txBody>
          <a:bodyPr anchor="b">
            <a:normAutofit/>
          </a:bodyPr>
          <a:lstStyle/>
          <a:p>
            <a:pPr algn="ctr"/>
            <a:r>
              <a:rPr lang="en-US" sz="5400" dirty="0">
                <a:latin typeface="Calibri" panose="020F0502020204030204" pitchFamily="34" charset="0"/>
                <a:cs typeface="Calibri" panose="020F0502020204030204" pitchFamily="34" charset="0"/>
              </a:rPr>
              <a:t>Build a model neuron activity</a:t>
            </a:r>
          </a:p>
        </p:txBody>
      </p:sp>
      <p:pic>
        <p:nvPicPr>
          <p:cNvPr id="8" name="Content Placeholder 7" descr="Diagram&#10;&#10;Description automatically generated">
            <a:extLst>
              <a:ext uri="{FF2B5EF4-FFF2-40B4-BE49-F238E27FC236}">
                <a16:creationId xmlns:a16="http://schemas.microsoft.com/office/drawing/2014/main" id="{7D797982-FCB2-58A9-09C8-0689A58919EC}"/>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274501" y="1463040"/>
            <a:ext cx="10068414" cy="4641602"/>
          </a:xfrm>
        </p:spPr>
      </p:pic>
    </p:spTree>
    <p:extLst>
      <p:ext uri="{BB962C8B-B14F-4D97-AF65-F5344CB8AC3E}">
        <p14:creationId xmlns:p14="http://schemas.microsoft.com/office/powerpoint/2010/main" val="1641534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EBDF-1440-EE42-922B-EFB8CBE03089}"/>
              </a:ext>
            </a:extLst>
          </p:cNvPr>
          <p:cNvSpPr>
            <a:spLocks noGrp="1"/>
          </p:cNvSpPr>
          <p:nvPr>
            <p:ph type="title"/>
          </p:nvPr>
        </p:nvSpPr>
        <p:spPr>
          <a:xfrm>
            <a:off x="838200" y="338364"/>
            <a:ext cx="10515600" cy="878021"/>
          </a:xfrm>
        </p:spPr>
        <p:txBody>
          <a:bodyPr anchor="b">
            <a:normAutofit/>
          </a:bodyPr>
          <a:lstStyle/>
          <a:p>
            <a:r>
              <a:rPr lang="en-US" sz="5400" dirty="0">
                <a:latin typeface="Calibri" panose="020F0502020204030204" pitchFamily="34" charset="0"/>
                <a:cs typeface="Calibri" panose="020F0502020204030204" pitchFamily="34" charset="0"/>
              </a:rPr>
              <a:t>The brain is a network of neurons</a:t>
            </a:r>
          </a:p>
        </p:txBody>
      </p:sp>
      <p:pic>
        <p:nvPicPr>
          <p:cNvPr id="11" name="Content Placeholder 6" descr="A group of jellyfish&#10;&#10;Description automatically generated with low confidence">
            <a:extLst>
              <a:ext uri="{FF2B5EF4-FFF2-40B4-BE49-F238E27FC236}">
                <a16:creationId xmlns:a16="http://schemas.microsoft.com/office/drawing/2014/main" id="{88DF8877-FB87-A744-9F28-03D5F0D2C5BC}"/>
              </a:ext>
            </a:extLst>
          </p:cNvPr>
          <p:cNvPicPr>
            <a:picLocks noGrp="1" noChangeAspect="1"/>
          </p:cNvPicPr>
          <p:nvPr>
            <p:ph idx="4294967295"/>
          </p:nvPr>
        </p:nvPicPr>
        <p:blipFill>
          <a:blip r:embed="rId3" cstate="hqprint">
            <a:extLst>
              <a:ext uri="{28A0092B-C50C-407E-A947-70E740481C1C}">
                <a14:useLocalDpi xmlns:a14="http://schemas.microsoft.com/office/drawing/2010/main"/>
              </a:ext>
            </a:extLst>
          </a:blip>
          <a:stretch>
            <a:fillRect/>
          </a:stretch>
        </p:blipFill>
        <p:spPr>
          <a:xfrm>
            <a:off x="5399314" y="1616075"/>
            <a:ext cx="6445250" cy="3625850"/>
          </a:xfrm>
        </p:spPr>
      </p:pic>
      <p:pic>
        <p:nvPicPr>
          <p:cNvPr id="13" name="Picture 12">
            <a:extLst>
              <a:ext uri="{FF2B5EF4-FFF2-40B4-BE49-F238E27FC236}">
                <a16:creationId xmlns:a16="http://schemas.microsoft.com/office/drawing/2014/main" id="{BCD71D2E-11E4-1DAF-FE05-874114F83F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7435" y="1616075"/>
            <a:ext cx="4834467" cy="3625850"/>
          </a:xfrm>
          <a:prstGeom prst="rect">
            <a:avLst/>
          </a:prstGeom>
        </p:spPr>
      </p:pic>
      <p:sp>
        <p:nvSpPr>
          <p:cNvPr id="14" name="Title 1">
            <a:extLst>
              <a:ext uri="{FF2B5EF4-FFF2-40B4-BE49-F238E27FC236}">
                <a16:creationId xmlns:a16="http://schemas.microsoft.com/office/drawing/2014/main" id="{F4DFC1BA-5597-92C4-4AED-D3A84218F8F7}"/>
              </a:ext>
            </a:extLst>
          </p:cNvPr>
          <p:cNvSpPr txBox="1">
            <a:spLocks/>
          </p:cNvSpPr>
          <p:nvPr/>
        </p:nvSpPr>
        <p:spPr>
          <a:xfrm>
            <a:off x="1328964" y="5614854"/>
            <a:ext cx="10515600" cy="878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1pPr>
            <a:lvl2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2pPr>
            <a:lvl3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3pPr>
            <a:lvl4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4pPr>
            <a:lvl5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5pPr>
            <a:lvl6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6pPr>
            <a:lvl7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7pPr>
            <a:lvl8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8pPr>
            <a:lvl9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9pPr>
          </a:lstStyle>
          <a:p>
            <a:r>
              <a:rPr lang="en-US" sz="4000" dirty="0">
                <a:latin typeface="Calibri" panose="020F0502020204030204" pitchFamily="34" charset="0"/>
                <a:cs typeface="Calibri" panose="020F0502020204030204" pitchFamily="34" charset="0"/>
              </a:rPr>
              <a:t>Neurons join together to make pathways</a:t>
            </a:r>
          </a:p>
        </p:txBody>
      </p:sp>
    </p:spTree>
    <p:extLst>
      <p:ext uri="{BB962C8B-B14F-4D97-AF65-F5344CB8AC3E}">
        <p14:creationId xmlns:p14="http://schemas.microsoft.com/office/powerpoint/2010/main" val="9789954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EBDF-1440-EE42-922B-EFB8CBE03089}"/>
              </a:ext>
            </a:extLst>
          </p:cNvPr>
          <p:cNvSpPr>
            <a:spLocks noGrp="1"/>
          </p:cNvSpPr>
          <p:nvPr>
            <p:ph type="title"/>
          </p:nvPr>
        </p:nvSpPr>
        <p:spPr>
          <a:xfrm>
            <a:off x="838200" y="1"/>
            <a:ext cx="10515600" cy="1243146"/>
          </a:xfrm>
        </p:spPr>
        <p:txBody>
          <a:bodyPr anchor="b">
            <a:normAutofit/>
          </a:bodyPr>
          <a:lstStyle/>
          <a:p>
            <a:r>
              <a:rPr lang="en-US" sz="4000" dirty="0">
                <a:latin typeface="Calibri" panose="020F0502020204030204" pitchFamily="34" charset="0"/>
                <a:cs typeface="Calibri" panose="020F0502020204030204" pitchFamily="34" charset="0"/>
              </a:rPr>
              <a:t>The more you use a pathway the stronger it gets. </a:t>
            </a:r>
          </a:p>
        </p:txBody>
      </p:sp>
      <p:sp>
        <p:nvSpPr>
          <p:cNvPr id="14" name="Title 1">
            <a:extLst>
              <a:ext uri="{FF2B5EF4-FFF2-40B4-BE49-F238E27FC236}">
                <a16:creationId xmlns:a16="http://schemas.microsoft.com/office/drawing/2014/main" id="{F4DFC1BA-5597-92C4-4AED-D3A84218F8F7}"/>
              </a:ext>
            </a:extLst>
          </p:cNvPr>
          <p:cNvSpPr txBox="1">
            <a:spLocks/>
          </p:cNvSpPr>
          <p:nvPr/>
        </p:nvSpPr>
        <p:spPr>
          <a:xfrm>
            <a:off x="838200" y="5340194"/>
            <a:ext cx="10515600" cy="878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1pPr>
            <a:lvl2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2pPr>
            <a:lvl3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3pPr>
            <a:lvl4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4pPr>
            <a:lvl5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5pPr>
            <a:lvl6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6pPr>
            <a:lvl7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7pPr>
            <a:lvl8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8pPr>
            <a:lvl9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9pPr>
          </a:lstStyle>
          <a:p>
            <a:r>
              <a:rPr lang="en-US" sz="4000" dirty="0">
                <a:latin typeface="Calibri" panose="020F0502020204030204" pitchFamily="34" charset="0"/>
                <a:cs typeface="Calibri" panose="020F0502020204030204" pitchFamily="34" charset="0"/>
              </a:rPr>
              <a:t>Experiences strengthen a pathway in the brain.  </a:t>
            </a:r>
          </a:p>
        </p:txBody>
      </p:sp>
      <p:pic>
        <p:nvPicPr>
          <p:cNvPr id="6" name="Picture 2" descr="Jungle, Rainforest, National Park, Australia, Forest">
            <a:extLst>
              <a:ext uri="{FF2B5EF4-FFF2-40B4-BE49-F238E27FC236}">
                <a16:creationId xmlns:a16="http://schemas.microsoft.com/office/drawing/2014/main" id="{02E75947-5CE7-61EB-C672-B5650A64B0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9207" y="1616073"/>
            <a:ext cx="5026793" cy="3351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rees, Fog, Street, Road, Lane, Lush, Greenery, Foliage">
            <a:extLst>
              <a:ext uri="{FF2B5EF4-FFF2-40B4-BE49-F238E27FC236}">
                <a16:creationId xmlns:a16="http://schemas.microsoft.com/office/drawing/2014/main" id="{F52C26C6-4ED3-7265-AD8F-7D83C6AED77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34765" y="1616074"/>
            <a:ext cx="5019035" cy="3351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361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EBDF-1440-EE42-922B-EFB8CBE03089}"/>
              </a:ext>
            </a:extLst>
          </p:cNvPr>
          <p:cNvSpPr>
            <a:spLocks noGrp="1"/>
          </p:cNvSpPr>
          <p:nvPr>
            <p:ph type="title"/>
          </p:nvPr>
        </p:nvSpPr>
        <p:spPr>
          <a:xfrm>
            <a:off x="838200" y="1"/>
            <a:ext cx="10515600" cy="1243146"/>
          </a:xfrm>
        </p:spPr>
        <p:txBody>
          <a:bodyPr anchor="b">
            <a:normAutofit/>
          </a:bodyPr>
          <a:lstStyle/>
          <a:p>
            <a:r>
              <a:rPr lang="en-US" sz="4000" dirty="0">
                <a:latin typeface="Calibri" panose="020F0502020204030204" pitchFamily="34" charset="0"/>
                <a:cs typeface="Calibri" panose="020F0502020204030204" pitchFamily="34" charset="0"/>
              </a:rPr>
              <a:t>The brain is plastic…</a:t>
            </a:r>
          </a:p>
        </p:txBody>
      </p:sp>
      <p:pic>
        <p:nvPicPr>
          <p:cNvPr id="1026" name="Picture 2">
            <a:extLst>
              <a:ext uri="{FF2B5EF4-FFF2-40B4-BE49-F238E27FC236}">
                <a16:creationId xmlns:a16="http://schemas.microsoft.com/office/drawing/2014/main" id="{486355B4-CEF6-857E-E646-11DD5098C6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8520" y="1078992"/>
            <a:ext cx="5394960"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15497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D6F6-16E0-4A91-989D-64D24C85FBC3}"/>
              </a:ext>
            </a:extLst>
          </p:cNvPr>
          <p:cNvSpPr>
            <a:spLocks noGrp="1"/>
          </p:cNvSpPr>
          <p:nvPr>
            <p:ph type="title"/>
          </p:nvPr>
        </p:nvSpPr>
        <p:spPr>
          <a:xfrm>
            <a:off x="289066" y="3709718"/>
            <a:ext cx="4469830" cy="2481441"/>
          </a:xfrm>
        </p:spPr>
        <p:txBody>
          <a:bodyPr anchor="ctr">
            <a:normAutofit/>
          </a:bodyPr>
          <a:lstStyle/>
          <a:p>
            <a:r>
              <a:rPr lang="en-GB" sz="5400" dirty="0">
                <a:latin typeface="Calibri" panose="020F0502020204030204" pitchFamily="34" charset="0"/>
                <a:cs typeface="Calibri" panose="020F0502020204030204" pitchFamily="34" charset="0"/>
              </a:rPr>
              <a:t>Neuroplasticity</a:t>
            </a:r>
          </a:p>
        </p:txBody>
      </p:sp>
      <p:sp>
        <p:nvSpPr>
          <p:cNvPr id="3" name="Content Placeholder 2">
            <a:extLst>
              <a:ext uri="{FF2B5EF4-FFF2-40B4-BE49-F238E27FC236}">
                <a16:creationId xmlns:a16="http://schemas.microsoft.com/office/drawing/2014/main" id="{24D78DD6-FED2-4853-8182-643FE90A797E}"/>
              </a:ext>
            </a:extLst>
          </p:cNvPr>
          <p:cNvSpPr>
            <a:spLocks noGrp="1"/>
          </p:cNvSpPr>
          <p:nvPr>
            <p:ph idx="1"/>
          </p:nvPr>
        </p:nvSpPr>
        <p:spPr>
          <a:xfrm>
            <a:off x="5687557" y="3709718"/>
            <a:ext cx="7514167" cy="2481441"/>
          </a:xfrm>
        </p:spPr>
        <p:txBody>
          <a:bodyPr vert="horz" lIns="91440" tIns="45720" rIns="91440" bIns="45720" rtlCol="0" anchor="ctr">
            <a:normAutofit/>
          </a:bodyPr>
          <a:lstStyle/>
          <a:p>
            <a:pPr marL="0" indent="0">
              <a:buNone/>
            </a:pPr>
            <a:endParaRPr lang="en-GB" u="sng" dirty="0">
              <a:latin typeface="Calibri" panose="020F0502020204030204" pitchFamily="34" charset="0"/>
              <a:ea typeface="+mn-lt"/>
              <a:cs typeface="Calibri" panose="020F0502020204030204" pitchFamily="34" charset="0"/>
            </a:endParaRPr>
          </a:p>
          <a:p>
            <a:pPr marL="0" indent="0">
              <a:buNone/>
            </a:pPr>
            <a:r>
              <a:rPr lang="en-GB" u="sng" dirty="0">
                <a:latin typeface="Calibri" panose="020F0502020204030204" pitchFamily="34" charset="0"/>
                <a:ea typeface="+mn-lt"/>
                <a:cs typeface="Calibri" panose="020F0502020204030204" pitchFamily="34" charset="0"/>
                <a:hlinkClick r:id="rId3"/>
              </a:rPr>
              <a:t>https://www.youtube.com/watch?v=ELpfYCZa87g</a:t>
            </a:r>
            <a:endParaRPr lang="en-US" dirty="0">
              <a:latin typeface="Calibri" panose="020F0502020204030204" pitchFamily="34" charset="0"/>
              <a:cs typeface="Calibri" panose="020F0502020204030204" pitchFamily="34" charset="0"/>
            </a:endParaRPr>
          </a:p>
          <a:p>
            <a:endParaRPr lang="en-GB" sz="3200" u="sng" dirty="0">
              <a:latin typeface="Calibri" panose="020F0502020204030204" pitchFamily="34" charset="0"/>
              <a:cs typeface="Calibri" panose="020F0502020204030204" pitchFamily="34" charset="0"/>
            </a:endParaRPr>
          </a:p>
        </p:txBody>
      </p:sp>
      <p:pic>
        <p:nvPicPr>
          <p:cNvPr id="4" name="Picture 4">
            <a:extLst>
              <a:ext uri="{FF2B5EF4-FFF2-40B4-BE49-F238E27FC236}">
                <a16:creationId xmlns:a16="http://schemas.microsoft.com/office/drawing/2014/main" id="{069198AE-8EA8-40DE-8B57-EA11720D4812}"/>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614914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E294D4-A115-479D-B958-91B361A1857C}"/>
              </a:ext>
            </a:extLst>
          </p:cNvPr>
          <p:cNvSpPr txBox="1">
            <a:spLocks/>
          </p:cNvSpPr>
          <p:nvPr/>
        </p:nvSpPr>
        <p:spPr>
          <a:xfrm>
            <a:off x="3661273" y="2165631"/>
            <a:ext cx="9144000" cy="2526738"/>
          </a:xfrm>
          <a:prstGeom prst="rect">
            <a:avLst/>
          </a:prstGeom>
        </p:spPr>
        <p:txBody>
          <a:bodyPr>
            <a:normAutofit fontScale="97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000" dirty="0">
                <a:solidFill>
                  <a:srgbClr val="FFFFFF"/>
                </a:solidFill>
                <a:latin typeface="Calibri" panose="020F0502020204030204" pitchFamily="34" charset="0"/>
                <a:cs typeface="Calibri" panose="020F0502020204030204" pitchFamily="34" charset="0"/>
              </a:rPr>
              <a:t>Experiences and the caregiver</a:t>
            </a:r>
          </a:p>
        </p:txBody>
      </p:sp>
    </p:spTree>
    <p:extLst>
      <p:ext uri="{BB962C8B-B14F-4D97-AF65-F5344CB8AC3E}">
        <p14:creationId xmlns:p14="http://schemas.microsoft.com/office/powerpoint/2010/main" val="385200029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1548-1E2E-4F09-8629-720FC3A63EAE}"/>
              </a:ext>
            </a:extLst>
          </p:cNvPr>
          <p:cNvSpPr>
            <a:spLocks noGrp="1"/>
          </p:cNvSpPr>
          <p:nvPr>
            <p:ph type="title"/>
          </p:nvPr>
        </p:nvSpPr>
        <p:spPr>
          <a:xfrm>
            <a:off x="841246" y="673770"/>
            <a:ext cx="3053283" cy="2414488"/>
          </a:xfrm>
        </p:spPr>
        <p:txBody>
          <a:bodyPr anchor="t">
            <a:normAutofit/>
          </a:bodyPr>
          <a:lstStyle/>
          <a:p>
            <a:r>
              <a:rPr lang="en-GB" sz="5400" dirty="0">
                <a:solidFill>
                  <a:schemeClr val="bg1">
                    <a:lumMod val="10000"/>
                  </a:schemeClr>
                </a:solidFill>
                <a:latin typeface="Calibri" panose="020F0502020204030204" pitchFamily="34" charset="0"/>
                <a:cs typeface="Calibri" panose="020F0502020204030204" pitchFamily="34" charset="0"/>
              </a:rPr>
              <a:t>Learning  objectives</a:t>
            </a:r>
          </a:p>
        </p:txBody>
      </p:sp>
      <p:sp>
        <p:nvSpPr>
          <p:cNvPr id="3" name="Content Placeholder 2">
            <a:extLst>
              <a:ext uri="{FF2B5EF4-FFF2-40B4-BE49-F238E27FC236}">
                <a16:creationId xmlns:a16="http://schemas.microsoft.com/office/drawing/2014/main" id="{BD10DB97-3209-4E29-81A7-2211D3E815E8}"/>
              </a:ext>
            </a:extLst>
          </p:cNvPr>
          <p:cNvSpPr>
            <a:spLocks noGrp="1"/>
          </p:cNvSpPr>
          <p:nvPr>
            <p:ph idx="1"/>
          </p:nvPr>
        </p:nvSpPr>
        <p:spPr>
          <a:xfrm>
            <a:off x="6095999" y="882315"/>
            <a:ext cx="5594496" cy="5294647"/>
          </a:xfrm>
        </p:spPr>
        <p:txBody>
          <a:bodyPr vert="horz" lIns="91440" tIns="45720" rIns="91440" bIns="45720" rtlCol="0" anchor="t">
            <a:normAutofit fontScale="77500" lnSpcReduction="20000"/>
          </a:bodyPr>
          <a:lstStyle/>
          <a:p>
            <a:pPr marL="514350" indent="-514350">
              <a:buAutoNum type="arabicPeriod"/>
            </a:pPr>
            <a:r>
              <a:rPr lang="en-GB" sz="3200" dirty="0">
                <a:solidFill>
                  <a:schemeClr val="bg1">
                    <a:lumMod val="10000"/>
                  </a:schemeClr>
                </a:solidFill>
                <a:latin typeface="Calibri" panose="020F0502020204030204" pitchFamily="34" charset="0"/>
                <a:cs typeface="Calibri" panose="020F0502020204030204" pitchFamily="34" charset="0"/>
              </a:rPr>
              <a:t>Give examples of ‘caregivers’ for young children</a:t>
            </a:r>
            <a:endParaRPr lang="en-US" dirty="0">
              <a:solidFill>
                <a:schemeClr val="bg1">
                  <a:lumMod val="10000"/>
                </a:schemeClr>
              </a:solidFill>
              <a:latin typeface="Calibri" panose="020F0502020204030204" pitchFamily="34" charset="0"/>
              <a:cs typeface="Calibri" panose="020F0502020204030204" pitchFamily="34" charset="0"/>
            </a:endParaRPr>
          </a:p>
          <a:p>
            <a:pPr marL="514350" indent="-514350">
              <a:buAutoNum type="arabicPeriod"/>
            </a:pPr>
            <a:endParaRPr lang="en-GB" sz="3200" dirty="0">
              <a:solidFill>
                <a:schemeClr val="bg1">
                  <a:lumMod val="10000"/>
                </a:schemeClr>
              </a:solidFill>
              <a:latin typeface="Calibri" panose="020F0502020204030204" pitchFamily="34" charset="0"/>
              <a:cs typeface="Calibri" panose="020F0502020204030204" pitchFamily="34" charset="0"/>
            </a:endParaRPr>
          </a:p>
          <a:p>
            <a:pPr marL="514350" indent="-514350">
              <a:buFont typeface="Arial"/>
              <a:buAutoNum type="arabicPeriod"/>
            </a:pPr>
            <a:r>
              <a:rPr lang="en-GB" sz="3200" dirty="0">
                <a:solidFill>
                  <a:schemeClr val="bg1">
                    <a:lumMod val="10000"/>
                  </a:schemeClr>
                </a:solidFill>
                <a:latin typeface="Calibri" panose="020F0502020204030204" pitchFamily="34" charset="0"/>
                <a:cs typeface="Calibri" panose="020F0502020204030204" pitchFamily="34" charset="0"/>
              </a:rPr>
              <a:t>Name 5 ways of growing healthy brains. </a:t>
            </a:r>
          </a:p>
          <a:p>
            <a:pPr marL="0" indent="0">
              <a:buNone/>
            </a:pPr>
            <a:endParaRPr lang="en-GB" sz="3200" dirty="0">
              <a:solidFill>
                <a:schemeClr val="bg1">
                  <a:lumMod val="10000"/>
                </a:schemeClr>
              </a:solidFill>
              <a:latin typeface="Calibri" panose="020F0502020204030204" pitchFamily="34" charset="0"/>
              <a:cs typeface="Calibri" panose="020F0502020204030204" pitchFamily="34" charset="0"/>
            </a:endParaRPr>
          </a:p>
          <a:p>
            <a:pPr marL="514350" indent="-514350">
              <a:buFont typeface="+mj-lt"/>
              <a:buAutoNum type="arabicPeriod" startAt="3"/>
            </a:pPr>
            <a:r>
              <a:rPr lang="en-GB" sz="3200" dirty="0">
                <a:solidFill>
                  <a:schemeClr val="bg1">
                    <a:lumMod val="10000"/>
                  </a:schemeClr>
                </a:solidFill>
                <a:latin typeface="Calibri" panose="020F0502020204030204" pitchFamily="34" charset="0"/>
                <a:cs typeface="Calibri" panose="020F0502020204030204" pitchFamily="34" charset="0"/>
              </a:rPr>
              <a:t>Give specific examples of what caregivers can do to grow healthy brains. </a:t>
            </a:r>
          </a:p>
          <a:p>
            <a:pPr marL="0" indent="0">
              <a:buNone/>
            </a:pPr>
            <a:endParaRPr lang="en-GB" sz="3200" dirty="0">
              <a:solidFill>
                <a:schemeClr val="bg1">
                  <a:lumMod val="10000"/>
                </a:schemeClr>
              </a:solidFill>
              <a:latin typeface="Calibri" panose="020F0502020204030204" pitchFamily="34" charset="0"/>
              <a:cs typeface="Calibri" panose="020F0502020204030204" pitchFamily="34" charset="0"/>
            </a:endParaRPr>
          </a:p>
          <a:p>
            <a:pPr marL="514350" indent="-514350">
              <a:buFont typeface="+mj-lt"/>
              <a:buAutoNum type="arabicPeriod" startAt="3"/>
            </a:pPr>
            <a:r>
              <a:rPr lang="en-GB" sz="3200" dirty="0">
                <a:solidFill>
                  <a:schemeClr val="bg1">
                    <a:lumMod val="10000"/>
                  </a:schemeClr>
                </a:solidFill>
                <a:latin typeface="Calibri" panose="020F0502020204030204" pitchFamily="34" charset="0"/>
                <a:cs typeface="Calibri" panose="020F0502020204030204" pitchFamily="34" charset="0"/>
              </a:rPr>
              <a:t>Explain why the first years of life are so important. </a:t>
            </a:r>
          </a:p>
          <a:p>
            <a:pPr marL="514350" indent="-514350">
              <a:buFont typeface="+mj-lt"/>
              <a:buAutoNum type="arabicPeriod" startAt="3"/>
            </a:pPr>
            <a:endParaRPr lang="en-GB" sz="3200" dirty="0">
              <a:solidFill>
                <a:schemeClr val="bg1">
                  <a:lumMod val="10000"/>
                </a:schemeClr>
              </a:solidFill>
              <a:latin typeface="Calibri" panose="020F0502020204030204" pitchFamily="34" charset="0"/>
              <a:cs typeface="Calibri" panose="020F0502020204030204" pitchFamily="34" charset="0"/>
            </a:endParaRPr>
          </a:p>
          <a:p>
            <a:pPr marL="514350" indent="-514350">
              <a:buFont typeface="+mj-lt"/>
              <a:buAutoNum type="arabicPeriod" startAt="3"/>
            </a:pPr>
            <a:r>
              <a:rPr lang="en-GB" sz="3200" dirty="0">
                <a:solidFill>
                  <a:schemeClr val="bg1">
                    <a:lumMod val="10000"/>
                  </a:schemeClr>
                </a:solidFill>
                <a:latin typeface="Calibri" panose="020F0502020204030204" pitchFamily="34" charset="0"/>
                <a:cs typeface="Calibri" panose="020F0502020204030204" pitchFamily="34" charset="0"/>
              </a:rPr>
              <a:t>Reflect on what you can do to grow a healthy brain in a child you know. </a:t>
            </a:r>
          </a:p>
          <a:p>
            <a:pPr marL="514350" indent="-514350">
              <a:buFont typeface="+mj-lt"/>
              <a:buAutoNum type="arabicPeriod" startAt="3"/>
            </a:pPr>
            <a:endParaRPr lang="en-GB" sz="3200" dirty="0">
              <a:solidFill>
                <a:schemeClr val="bg1">
                  <a:lumMod val="10000"/>
                </a:schemeClr>
              </a:solidFill>
              <a:latin typeface="Calibri" panose="020F0502020204030204" pitchFamily="34" charset="0"/>
              <a:cs typeface="Calibri" panose="020F0502020204030204" pitchFamily="34" charset="0"/>
            </a:endParaRPr>
          </a:p>
          <a:p>
            <a:pPr marL="514350" indent="-514350">
              <a:buFont typeface="+mj-lt"/>
              <a:buAutoNum type="arabicPeriod" startAt="3"/>
            </a:pPr>
            <a:endParaRPr lang="en-GB" dirty="0">
              <a:solidFill>
                <a:schemeClr val="bg1">
                  <a:lumMod val="10000"/>
                </a:schemeClr>
              </a:solidFill>
              <a:latin typeface="Calibri" panose="020F0502020204030204" pitchFamily="34" charset="0"/>
              <a:cs typeface="Calibri" panose="020F0502020204030204" pitchFamily="34" charset="0"/>
            </a:endParaRPr>
          </a:p>
        </p:txBody>
      </p:sp>
      <p:pic>
        <p:nvPicPr>
          <p:cNvPr id="4" name="Picture 6" descr="A picture containing person, indoor, person, teeth&#10;&#10;Description automatically generated">
            <a:extLst>
              <a:ext uri="{FF2B5EF4-FFF2-40B4-BE49-F238E27FC236}">
                <a16:creationId xmlns:a16="http://schemas.microsoft.com/office/drawing/2014/main" id="{2913CF4B-FE55-8043-B9D5-7753BE5C8F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1505" y="2650625"/>
            <a:ext cx="5537961" cy="3106346"/>
          </a:xfrm>
          <a:prstGeom prst="ellipse">
            <a:avLst/>
          </a:prstGeom>
          <a:ln>
            <a:noFill/>
          </a:ln>
          <a:effectLst>
            <a:softEdge rad="112500"/>
          </a:effectLst>
        </p:spPr>
      </p:pic>
    </p:spTree>
    <p:extLst>
      <p:ext uri="{BB962C8B-B14F-4D97-AF65-F5344CB8AC3E}">
        <p14:creationId xmlns:p14="http://schemas.microsoft.com/office/powerpoint/2010/main" val="425516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E980-16F4-4AF9-B58B-ECDB0F478D05}"/>
              </a:ext>
            </a:extLst>
          </p:cNvPr>
          <p:cNvSpPr>
            <a:spLocks noGrp="1"/>
          </p:cNvSpPr>
          <p:nvPr>
            <p:ph type="title"/>
          </p:nvPr>
        </p:nvSpPr>
        <p:spPr>
          <a:xfrm>
            <a:off x="662151" y="344270"/>
            <a:ext cx="10515600" cy="4483762"/>
          </a:xfrm>
        </p:spPr>
        <p:txBody>
          <a:bodyPr>
            <a:normAutofit/>
          </a:bodyPr>
          <a:lstStyle/>
          <a:p>
            <a:pPr algn="ctr"/>
            <a:r>
              <a:rPr lang="en-GB" sz="4400" dirty="0">
                <a:ea typeface="+mj-lt"/>
                <a:cs typeface="+mj-lt"/>
              </a:rPr>
              <a:t>Let us know you are starting to teach the SEEN lessons!</a:t>
            </a:r>
            <a:br>
              <a:rPr lang="en-GB" sz="4400" dirty="0">
                <a:ea typeface="+mj-lt"/>
                <a:cs typeface="+mj-lt"/>
              </a:rPr>
            </a:br>
            <a:br>
              <a:rPr lang="en-GB" sz="4400" dirty="0">
                <a:ea typeface="+mj-lt"/>
                <a:cs typeface="+mj-lt"/>
              </a:rPr>
            </a:br>
            <a:r>
              <a:rPr lang="en-GB" sz="2800" b="0" dirty="0">
                <a:ea typeface="+mj-lt"/>
                <a:cs typeface="+mj-lt"/>
                <a:hlinkClick r:id="rId3"/>
              </a:rPr>
              <a:t>https://seen.qualtrics.com/jfe/form/SV_6gk6TEYny4KylPU</a:t>
            </a:r>
            <a:br>
              <a:rPr lang="en-GB" sz="4400" dirty="0">
                <a:ea typeface="+mj-lt"/>
                <a:cs typeface="+mj-lt"/>
              </a:rPr>
            </a:br>
            <a:endParaRPr lang="en-US" sz="4400" dirty="0"/>
          </a:p>
        </p:txBody>
      </p:sp>
    </p:spTree>
    <p:extLst>
      <p:ext uri="{BB962C8B-B14F-4D97-AF65-F5344CB8AC3E}">
        <p14:creationId xmlns:p14="http://schemas.microsoft.com/office/powerpoint/2010/main" val="3173375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picture containing clipart&#10;&#10;Description automatically generated">
            <a:extLst>
              <a:ext uri="{FF2B5EF4-FFF2-40B4-BE49-F238E27FC236}">
                <a16:creationId xmlns:a16="http://schemas.microsoft.com/office/drawing/2014/main" id="{EB74CD04-EDE7-A08C-B104-A746C7120F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773" y="1175281"/>
            <a:ext cx="2226649" cy="2226649"/>
          </a:xfrm>
          <a:prstGeom prst="rect">
            <a:avLst/>
          </a:prstGeom>
        </p:spPr>
      </p:pic>
      <p:pic>
        <p:nvPicPr>
          <p:cNvPr id="18" name="Picture 17" descr="A picture containing toy, doll, clipart&#10;&#10;Description automatically generated">
            <a:extLst>
              <a:ext uri="{FF2B5EF4-FFF2-40B4-BE49-F238E27FC236}">
                <a16:creationId xmlns:a16="http://schemas.microsoft.com/office/drawing/2014/main" id="{A7769A99-3469-537A-D9C5-5C052AA9472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092157" y="3270372"/>
            <a:ext cx="2529487" cy="2529487"/>
          </a:xfrm>
          <a:prstGeom prst="rect">
            <a:avLst/>
          </a:prstGeom>
        </p:spPr>
      </p:pic>
      <p:pic>
        <p:nvPicPr>
          <p:cNvPr id="22" name="Picture 21" descr="Icon&#10;&#10;Description automatically generated">
            <a:extLst>
              <a:ext uri="{FF2B5EF4-FFF2-40B4-BE49-F238E27FC236}">
                <a16:creationId xmlns:a16="http://schemas.microsoft.com/office/drawing/2014/main" id="{57E48A49-1530-AA66-971C-D488ED9D938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8915" y="3429000"/>
            <a:ext cx="2492474" cy="2492474"/>
          </a:xfrm>
          <a:prstGeom prst="rect">
            <a:avLst/>
          </a:prstGeom>
        </p:spPr>
      </p:pic>
      <p:pic>
        <p:nvPicPr>
          <p:cNvPr id="20" name="Picture 19">
            <a:extLst>
              <a:ext uri="{FF2B5EF4-FFF2-40B4-BE49-F238E27FC236}">
                <a16:creationId xmlns:a16="http://schemas.microsoft.com/office/drawing/2014/main" id="{77B7B514-2723-6648-87AC-34AF8C2CA1B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95065" y="4368328"/>
            <a:ext cx="2408189" cy="2408189"/>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45C2C017-7625-F379-FEBE-4F153FEEEE1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681348" y="-193206"/>
            <a:ext cx="2541604" cy="2541604"/>
          </a:xfrm>
          <a:prstGeom prst="rect">
            <a:avLst/>
          </a:prstGeom>
        </p:spPr>
      </p:pic>
      <p:sp>
        <p:nvSpPr>
          <p:cNvPr id="3" name="Rounded Rectangular Callout 2">
            <a:extLst>
              <a:ext uri="{FF2B5EF4-FFF2-40B4-BE49-F238E27FC236}">
                <a16:creationId xmlns:a16="http://schemas.microsoft.com/office/drawing/2014/main" id="{BC48AF8B-3CBC-7170-2650-24FA5E4EBB91}"/>
              </a:ext>
            </a:extLst>
          </p:cNvPr>
          <p:cNvSpPr/>
          <p:nvPr/>
        </p:nvSpPr>
        <p:spPr>
          <a:xfrm>
            <a:off x="6195466" y="439348"/>
            <a:ext cx="2849699" cy="1063325"/>
          </a:xfrm>
          <a:prstGeom prst="wedgeRoundRectCallout">
            <a:avLst>
              <a:gd name="adj1" fmla="val 61124"/>
              <a:gd name="adj2" fmla="val 452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brain is made of neurons and fully formed at the end of childhood.</a:t>
            </a:r>
          </a:p>
        </p:txBody>
      </p:sp>
      <p:sp>
        <p:nvSpPr>
          <p:cNvPr id="6" name="Rounded Rectangular Callout 5">
            <a:extLst>
              <a:ext uri="{FF2B5EF4-FFF2-40B4-BE49-F238E27FC236}">
                <a16:creationId xmlns:a16="http://schemas.microsoft.com/office/drawing/2014/main" id="{42F8F825-0FAD-585B-9F31-262A3493EE25}"/>
              </a:ext>
            </a:extLst>
          </p:cNvPr>
          <p:cNvSpPr/>
          <p:nvPr/>
        </p:nvSpPr>
        <p:spPr>
          <a:xfrm>
            <a:off x="1781954" y="3959156"/>
            <a:ext cx="2492475" cy="1097794"/>
          </a:xfrm>
          <a:prstGeom prst="wedgeRoundRectCallout">
            <a:avLst>
              <a:gd name="adj1" fmla="val -68776"/>
              <a:gd name="adj2" fmla="val -402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brain is like a computer with hard-wired electrical circuits.  </a:t>
            </a:r>
          </a:p>
        </p:txBody>
      </p:sp>
      <p:sp>
        <p:nvSpPr>
          <p:cNvPr id="2" name="Rounded Rectangular Callout 1">
            <a:extLst>
              <a:ext uri="{FF2B5EF4-FFF2-40B4-BE49-F238E27FC236}">
                <a16:creationId xmlns:a16="http://schemas.microsoft.com/office/drawing/2014/main" id="{73785267-D07A-054A-9B65-961ED19EE82D}"/>
              </a:ext>
            </a:extLst>
          </p:cNvPr>
          <p:cNvSpPr/>
          <p:nvPr/>
        </p:nvSpPr>
        <p:spPr>
          <a:xfrm>
            <a:off x="1457862" y="801323"/>
            <a:ext cx="3042282" cy="967286"/>
          </a:xfrm>
          <a:prstGeom prst="wedgeRoundRectCallout">
            <a:avLst>
              <a:gd name="adj1" fmla="val -45562"/>
              <a:gd name="adj2" fmla="val 7114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brain is made of neurons. They connect to form pathways through the brain.</a:t>
            </a:r>
          </a:p>
        </p:txBody>
      </p:sp>
      <p:sp>
        <p:nvSpPr>
          <p:cNvPr id="5" name="Rounded Rectangular Callout 4">
            <a:extLst>
              <a:ext uri="{FF2B5EF4-FFF2-40B4-BE49-F238E27FC236}">
                <a16:creationId xmlns:a16="http://schemas.microsoft.com/office/drawing/2014/main" id="{9E1A557E-054E-B30E-BD76-DEA22C54E431}"/>
              </a:ext>
            </a:extLst>
          </p:cNvPr>
          <p:cNvSpPr/>
          <p:nvPr/>
        </p:nvSpPr>
        <p:spPr>
          <a:xfrm>
            <a:off x="7616298" y="4341343"/>
            <a:ext cx="1078419" cy="715607"/>
          </a:xfrm>
          <a:prstGeom prst="wedgeRoundRectCallout">
            <a:avLst>
              <a:gd name="adj1" fmla="val 72162"/>
              <a:gd name="adj2" fmla="val 4046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Rounded Rectangular Callout 3">
            <a:extLst>
              <a:ext uri="{FF2B5EF4-FFF2-40B4-BE49-F238E27FC236}">
                <a16:creationId xmlns:a16="http://schemas.microsoft.com/office/drawing/2014/main" id="{8C53A5CE-C60A-774B-1536-0D722DD06A7D}"/>
              </a:ext>
            </a:extLst>
          </p:cNvPr>
          <p:cNvSpPr/>
          <p:nvPr/>
        </p:nvSpPr>
        <p:spPr>
          <a:xfrm>
            <a:off x="7931287" y="2598803"/>
            <a:ext cx="3425614" cy="847360"/>
          </a:xfrm>
          <a:prstGeom prst="wedgeRoundRectCallout">
            <a:avLst>
              <a:gd name="adj1" fmla="val 26492"/>
              <a:gd name="adj2" fmla="val 9054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brain is a muscle. The more you practise, the stronger it gets. </a:t>
            </a:r>
          </a:p>
        </p:txBody>
      </p:sp>
      <p:sp>
        <p:nvSpPr>
          <p:cNvPr id="8" name="Title 7">
            <a:extLst>
              <a:ext uri="{FF2B5EF4-FFF2-40B4-BE49-F238E27FC236}">
                <a16:creationId xmlns:a16="http://schemas.microsoft.com/office/drawing/2014/main" id="{485C5153-112B-E5D2-F0AB-E4FEFE7B3649}"/>
              </a:ext>
            </a:extLst>
          </p:cNvPr>
          <p:cNvSpPr>
            <a:spLocks noGrp="1"/>
          </p:cNvSpPr>
          <p:nvPr>
            <p:ph type="title" idx="4294967295"/>
          </p:nvPr>
        </p:nvSpPr>
        <p:spPr>
          <a:xfrm>
            <a:off x="170638" y="1"/>
            <a:ext cx="4230688" cy="962250"/>
          </a:xfrm>
        </p:spPr>
        <p:txBody>
          <a:bodyPr>
            <a:normAutofit/>
          </a:bodyPr>
          <a:lstStyle/>
          <a:p>
            <a:r>
              <a:rPr lang="en-US" sz="3000" b="1" dirty="0"/>
              <a:t>The brain is… </a:t>
            </a:r>
          </a:p>
        </p:txBody>
      </p:sp>
      <p:sp>
        <p:nvSpPr>
          <p:cNvPr id="42" name="TextBox 41">
            <a:extLst>
              <a:ext uri="{FF2B5EF4-FFF2-40B4-BE49-F238E27FC236}">
                <a16:creationId xmlns:a16="http://schemas.microsoft.com/office/drawing/2014/main" id="{53A20D7A-A875-E744-9166-2D3FF0100C47}"/>
              </a:ext>
            </a:extLst>
          </p:cNvPr>
          <p:cNvSpPr txBox="1"/>
          <p:nvPr/>
        </p:nvSpPr>
        <p:spPr>
          <a:xfrm>
            <a:off x="1553883" y="2979915"/>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Ben</a:t>
            </a:r>
          </a:p>
        </p:txBody>
      </p:sp>
      <p:sp>
        <p:nvSpPr>
          <p:cNvPr id="43" name="TextBox 42">
            <a:extLst>
              <a:ext uri="{FF2B5EF4-FFF2-40B4-BE49-F238E27FC236}">
                <a16:creationId xmlns:a16="http://schemas.microsoft.com/office/drawing/2014/main" id="{85980A11-6D64-7AA3-FE0C-FD5FBA135B14}"/>
              </a:ext>
            </a:extLst>
          </p:cNvPr>
          <p:cNvSpPr txBox="1"/>
          <p:nvPr/>
        </p:nvSpPr>
        <p:spPr>
          <a:xfrm>
            <a:off x="8524742" y="6488289"/>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Tam</a:t>
            </a:r>
          </a:p>
        </p:txBody>
      </p:sp>
      <p:sp>
        <p:nvSpPr>
          <p:cNvPr id="44" name="TextBox 43">
            <a:extLst>
              <a:ext uri="{FF2B5EF4-FFF2-40B4-BE49-F238E27FC236}">
                <a16:creationId xmlns:a16="http://schemas.microsoft.com/office/drawing/2014/main" id="{9E96ACC8-0E27-C5E3-446B-7357801960EF}"/>
              </a:ext>
            </a:extLst>
          </p:cNvPr>
          <p:cNvSpPr txBox="1"/>
          <p:nvPr/>
        </p:nvSpPr>
        <p:spPr>
          <a:xfrm>
            <a:off x="1472974" y="5507792"/>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Lilly</a:t>
            </a:r>
          </a:p>
        </p:txBody>
      </p:sp>
      <p:sp>
        <p:nvSpPr>
          <p:cNvPr id="45" name="TextBox 44">
            <a:extLst>
              <a:ext uri="{FF2B5EF4-FFF2-40B4-BE49-F238E27FC236}">
                <a16:creationId xmlns:a16="http://schemas.microsoft.com/office/drawing/2014/main" id="{3D84B3AD-E3B6-190C-A956-A46FE106D39D}"/>
              </a:ext>
            </a:extLst>
          </p:cNvPr>
          <p:cNvSpPr txBox="1"/>
          <p:nvPr/>
        </p:nvSpPr>
        <p:spPr>
          <a:xfrm>
            <a:off x="10475488" y="376908"/>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Evie</a:t>
            </a:r>
          </a:p>
        </p:txBody>
      </p:sp>
      <p:sp>
        <p:nvSpPr>
          <p:cNvPr id="46" name="TextBox 45">
            <a:extLst>
              <a:ext uri="{FF2B5EF4-FFF2-40B4-BE49-F238E27FC236}">
                <a16:creationId xmlns:a16="http://schemas.microsoft.com/office/drawing/2014/main" id="{D83B2617-1873-7AB3-6DC0-E1B10B1F9706}"/>
              </a:ext>
            </a:extLst>
          </p:cNvPr>
          <p:cNvSpPr txBox="1"/>
          <p:nvPr/>
        </p:nvSpPr>
        <p:spPr>
          <a:xfrm>
            <a:off x="10219474" y="4526274"/>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Pat</a:t>
            </a:r>
          </a:p>
        </p:txBody>
      </p:sp>
      <p:sp>
        <p:nvSpPr>
          <p:cNvPr id="9" name="Footer Placeholder 3">
            <a:extLst>
              <a:ext uri="{FF2B5EF4-FFF2-40B4-BE49-F238E27FC236}">
                <a16:creationId xmlns:a16="http://schemas.microsoft.com/office/drawing/2014/main" id="{156D6CBD-5243-115D-43D4-028A77E70534}"/>
              </a:ext>
            </a:extLst>
          </p:cNvPr>
          <p:cNvSpPr>
            <a:spLocks noGrp="1"/>
          </p:cNvSpPr>
          <p:nvPr>
            <p:ph type="ftr" sz="quarter" idx="11"/>
          </p:nvPr>
        </p:nvSpPr>
        <p:spPr>
          <a:xfrm>
            <a:off x="4038600" y="6356350"/>
            <a:ext cx="4114800" cy="365125"/>
          </a:xfrm>
          <a:prstGeom prst="rect">
            <a:avLst/>
          </a:prstGeom>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Illustrations by Shanie Svenson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Characters named by students at Denefield School</a:t>
            </a:r>
          </a:p>
        </p:txBody>
      </p:sp>
      <p:pic>
        <p:nvPicPr>
          <p:cNvPr id="13" name="Picture 12">
            <a:extLst>
              <a:ext uri="{FF2B5EF4-FFF2-40B4-BE49-F238E27FC236}">
                <a16:creationId xmlns:a16="http://schemas.microsoft.com/office/drawing/2014/main" id="{18AD43FC-003D-48A6-D78C-B0AD838ACAD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532396" y="1742502"/>
            <a:ext cx="2965416" cy="3964148"/>
          </a:xfrm>
          <a:prstGeom prst="rect">
            <a:avLst/>
          </a:prstGeom>
          <a:effectLst>
            <a:softEdge rad="257026"/>
          </a:effectLst>
        </p:spPr>
      </p:pic>
    </p:spTree>
    <p:extLst>
      <p:ext uri="{BB962C8B-B14F-4D97-AF65-F5344CB8AC3E}">
        <p14:creationId xmlns:p14="http://schemas.microsoft.com/office/powerpoint/2010/main" val="2385269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EBDF-1440-EE42-922B-EFB8CBE03089}"/>
              </a:ext>
            </a:extLst>
          </p:cNvPr>
          <p:cNvSpPr>
            <a:spLocks noGrp="1"/>
          </p:cNvSpPr>
          <p:nvPr>
            <p:ph type="title"/>
          </p:nvPr>
        </p:nvSpPr>
        <p:spPr>
          <a:xfrm>
            <a:off x="838200" y="338364"/>
            <a:ext cx="10515600" cy="878021"/>
          </a:xfrm>
        </p:spPr>
        <p:txBody>
          <a:bodyPr anchor="b">
            <a:normAutofit/>
          </a:bodyPr>
          <a:lstStyle/>
          <a:p>
            <a:r>
              <a:rPr lang="en-US" sz="5400" dirty="0">
                <a:latin typeface="Calibri" panose="020F0502020204030204" pitchFamily="34" charset="0"/>
                <a:cs typeface="Calibri" panose="020F0502020204030204" pitchFamily="34" charset="0"/>
              </a:rPr>
              <a:t>What is the brain? </a:t>
            </a:r>
          </a:p>
        </p:txBody>
      </p:sp>
      <p:pic>
        <p:nvPicPr>
          <p:cNvPr id="11" name="Content Placeholder 6" descr="A group of jellyfish&#10;&#10;Description automatically generated with low confidence">
            <a:extLst>
              <a:ext uri="{FF2B5EF4-FFF2-40B4-BE49-F238E27FC236}">
                <a16:creationId xmlns:a16="http://schemas.microsoft.com/office/drawing/2014/main" id="{88DF8877-FB87-A744-9F28-03D5F0D2C5BC}"/>
              </a:ext>
            </a:extLst>
          </p:cNvPr>
          <p:cNvPicPr>
            <a:picLocks noGrp="1" noChangeAspect="1"/>
          </p:cNvPicPr>
          <p:nvPr>
            <p:ph idx="4294967295"/>
          </p:nvPr>
        </p:nvPicPr>
        <p:blipFill>
          <a:blip r:embed="rId3" cstate="hqprint">
            <a:extLst>
              <a:ext uri="{28A0092B-C50C-407E-A947-70E740481C1C}">
                <a14:useLocalDpi xmlns:a14="http://schemas.microsoft.com/office/drawing/2010/main"/>
              </a:ext>
            </a:extLst>
          </a:blip>
          <a:stretch>
            <a:fillRect/>
          </a:stretch>
        </p:blipFill>
        <p:spPr>
          <a:xfrm>
            <a:off x="5399314" y="1616075"/>
            <a:ext cx="6445250" cy="3625850"/>
          </a:xfrm>
        </p:spPr>
      </p:pic>
      <p:pic>
        <p:nvPicPr>
          <p:cNvPr id="13" name="Picture 12">
            <a:extLst>
              <a:ext uri="{FF2B5EF4-FFF2-40B4-BE49-F238E27FC236}">
                <a16:creationId xmlns:a16="http://schemas.microsoft.com/office/drawing/2014/main" id="{BCD71D2E-11E4-1DAF-FE05-874114F83F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7435" y="1616075"/>
            <a:ext cx="4834467" cy="3625850"/>
          </a:xfrm>
          <a:prstGeom prst="rect">
            <a:avLst/>
          </a:prstGeom>
        </p:spPr>
      </p:pic>
    </p:spTree>
    <p:extLst>
      <p:ext uri="{BB962C8B-B14F-4D97-AF65-F5344CB8AC3E}">
        <p14:creationId xmlns:p14="http://schemas.microsoft.com/office/powerpoint/2010/main" val="34047051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DFFF94E-7D7C-5A6F-57FD-5046CF2EE858}"/>
              </a:ext>
            </a:extLst>
          </p:cNvPr>
          <p:cNvSpPr>
            <a:spLocks noGrp="1"/>
          </p:cNvSpPr>
          <p:nvPr>
            <p:ph type="title"/>
          </p:nvPr>
        </p:nvSpPr>
        <p:spPr>
          <a:xfrm>
            <a:off x="4197315" y="459693"/>
            <a:ext cx="6523735" cy="1325564"/>
          </a:xfrm>
        </p:spPr>
        <p:txBody>
          <a:bodyPr>
            <a:noAutofit/>
          </a:bodyPr>
          <a:lstStyle/>
          <a:p>
            <a:r>
              <a:rPr lang="en-US" sz="6000" dirty="0"/>
              <a:t>The brain </a:t>
            </a:r>
          </a:p>
        </p:txBody>
      </p:sp>
      <p:pic>
        <p:nvPicPr>
          <p:cNvPr id="10" name="Content Placeholder 6" descr="A group of jellyfish&#10;&#10;Description automatically generated with low confidence">
            <a:extLst>
              <a:ext uri="{FF2B5EF4-FFF2-40B4-BE49-F238E27FC236}">
                <a16:creationId xmlns:a16="http://schemas.microsoft.com/office/drawing/2014/main" id="{1DAAD9F9-D22D-72CB-B664-573A4F47D15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1257" y="2116819"/>
            <a:ext cx="5254403" cy="29559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3" name="Content Placeholder 2">
            <a:extLst>
              <a:ext uri="{FF2B5EF4-FFF2-40B4-BE49-F238E27FC236}">
                <a16:creationId xmlns:a16="http://schemas.microsoft.com/office/drawing/2014/main" id="{7CB28641-9E2A-437E-B312-E8342D3088E3}"/>
              </a:ext>
            </a:extLst>
          </p:cNvPr>
          <p:cNvSpPr>
            <a:spLocks noGrp="1"/>
          </p:cNvSpPr>
          <p:nvPr>
            <p:ph idx="1"/>
          </p:nvPr>
        </p:nvSpPr>
        <p:spPr>
          <a:xfrm>
            <a:off x="5791200" y="2116819"/>
            <a:ext cx="6400800" cy="4525963"/>
          </a:xfrm>
        </p:spPr>
        <p:txBody>
          <a:bodyPr>
            <a:normAutofit/>
          </a:bodyPr>
          <a:lstStyle/>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Controls the body</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Is made mostly of neurons</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Neurons connect to make pathways</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The brain is a big network</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Experiences strengthen and weaken pathways</a:t>
            </a:r>
          </a:p>
          <a:p>
            <a:pPr>
              <a:buFont typeface="Arial" panose="020B0604020202020204" pitchFamily="34" charset="0"/>
              <a:buChar char="•"/>
            </a:pPr>
            <a:r>
              <a:rPr lang="en-US" sz="2800" dirty="0">
                <a:latin typeface="Calibri" panose="020F0502020204030204" pitchFamily="34" charset="0"/>
                <a:cs typeface="Calibri" panose="020F0502020204030204" pitchFamily="34" charset="0"/>
              </a:rPr>
              <a:t> The brain is plastic! </a:t>
            </a:r>
          </a:p>
        </p:txBody>
      </p:sp>
    </p:spTree>
    <p:extLst>
      <p:ext uri="{BB962C8B-B14F-4D97-AF65-F5344CB8AC3E}">
        <p14:creationId xmlns:p14="http://schemas.microsoft.com/office/powerpoint/2010/main" val="844463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DFFF94E-7D7C-5A6F-57FD-5046CF2EE858}"/>
              </a:ext>
            </a:extLst>
          </p:cNvPr>
          <p:cNvSpPr>
            <a:spLocks noGrp="1"/>
          </p:cNvSpPr>
          <p:nvPr>
            <p:ph type="title"/>
          </p:nvPr>
        </p:nvSpPr>
        <p:spPr>
          <a:xfrm>
            <a:off x="696686" y="459693"/>
            <a:ext cx="11016343" cy="1151393"/>
          </a:xfrm>
        </p:spPr>
        <p:txBody>
          <a:bodyPr>
            <a:noAutofit/>
          </a:bodyPr>
          <a:lstStyle/>
          <a:p>
            <a:r>
              <a:rPr lang="en-US" sz="3200" dirty="0"/>
              <a:t>The brain grows fastest in the first years of life.</a:t>
            </a:r>
            <a:br>
              <a:rPr lang="en-US" sz="3200" dirty="0"/>
            </a:br>
            <a:br>
              <a:rPr lang="en-US" sz="3200" dirty="0"/>
            </a:br>
            <a:r>
              <a:rPr lang="en-US" sz="3200" dirty="0"/>
              <a:t>						</a:t>
            </a:r>
          </a:p>
        </p:txBody>
      </p:sp>
      <p:pic>
        <p:nvPicPr>
          <p:cNvPr id="7" name="Picture 5" descr="A picture containing person brushing a child's teeth">
            <a:extLst>
              <a:ext uri="{FF2B5EF4-FFF2-40B4-BE49-F238E27FC236}">
                <a16:creationId xmlns:a16="http://schemas.microsoft.com/office/drawing/2014/main" id="{34C68987-0218-2E5C-BC0B-31DACD2A16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30141" y="3342794"/>
            <a:ext cx="4397433" cy="2518756"/>
          </a:xfrm>
          <a:prstGeom prst="rect">
            <a:avLst/>
          </a:prstGeom>
        </p:spPr>
      </p:pic>
      <p:pic>
        <p:nvPicPr>
          <p:cNvPr id="8" name="Picture 4" descr="A person holding a baby">
            <a:extLst>
              <a:ext uri="{FF2B5EF4-FFF2-40B4-BE49-F238E27FC236}">
                <a16:creationId xmlns:a16="http://schemas.microsoft.com/office/drawing/2014/main" id="{3C0CF913-CC9E-96DF-637E-B62CBD8F8FA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6686" y="1777735"/>
            <a:ext cx="3984171" cy="4083815"/>
          </a:xfrm>
          <a:prstGeom prst="rect">
            <a:avLst/>
          </a:prstGeom>
        </p:spPr>
      </p:pic>
      <p:sp>
        <p:nvSpPr>
          <p:cNvPr id="11" name="Title 1">
            <a:extLst>
              <a:ext uri="{FF2B5EF4-FFF2-40B4-BE49-F238E27FC236}">
                <a16:creationId xmlns:a16="http://schemas.microsoft.com/office/drawing/2014/main" id="{0636F128-5E80-5687-F885-E85916A83837}"/>
              </a:ext>
            </a:extLst>
          </p:cNvPr>
          <p:cNvSpPr txBox="1">
            <a:spLocks/>
          </p:cNvSpPr>
          <p:nvPr/>
        </p:nvSpPr>
        <p:spPr>
          <a:xfrm>
            <a:off x="5530141" y="1325546"/>
            <a:ext cx="6400602" cy="1151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1pPr>
            <a:lvl2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2pPr>
            <a:lvl3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3pPr>
            <a:lvl4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4pPr>
            <a:lvl5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5pPr>
            <a:lvl6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6pPr>
            <a:lvl7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7pPr>
            <a:lvl8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8pPr>
            <a:lvl9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9pPr>
          </a:lstStyle>
          <a:p>
            <a:pPr>
              <a:lnSpc>
                <a:spcPct val="150000"/>
              </a:lnSpc>
            </a:pPr>
            <a:r>
              <a:rPr lang="en-US" sz="3200" dirty="0"/>
              <a:t>Experiences during this time are provided by the ‘caregiver’. </a:t>
            </a:r>
            <a:br>
              <a:rPr lang="en-US" sz="3200" dirty="0"/>
            </a:br>
            <a:br>
              <a:rPr lang="en-US" sz="3200" dirty="0"/>
            </a:br>
            <a:r>
              <a:rPr lang="en-US" sz="3200" dirty="0"/>
              <a:t>						</a:t>
            </a:r>
          </a:p>
        </p:txBody>
      </p:sp>
    </p:spTree>
    <p:extLst>
      <p:ext uri="{BB962C8B-B14F-4D97-AF65-F5344CB8AC3E}">
        <p14:creationId xmlns:p14="http://schemas.microsoft.com/office/powerpoint/2010/main" val="665212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cture 29" descr="A picture containing toy, doll&#10;&#10;Description automatically generated">
            <a:extLst>
              <a:ext uri="{FF2B5EF4-FFF2-40B4-BE49-F238E27FC236}">
                <a16:creationId xmlns:a16="http://schemas.microsoft.com/office/drawing/2014/main" id="{C65E0932-C1BA-3947-2128-C24E4CA4F8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015" y="4633811"/>
            <a:ext cx="2204887" cy="2204887"/>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15C8F6B6-CC91-0A8E-325C-6B0687E6A06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57942" y="4437637"/>
            <a:ext cx="2401061" cy="2401061"/>
          </a:xfrm>
          <a:prstGeom prst="rect">
            <a:avLst/>
          </a:prstGeom>
        </p:spPr>
      </p:pic>
      <p:pic>
        <p:nvPicPr>
          <p:cNvPr id="24" name="Picture 23" descr="A picture containing clipart, vector graphics&#10;&#10;Description automatically generated">
            <a:extLst>
              <a:ext uri="{FF2B5EF4-FFF2-40B4-BE49-F238E27FC236}">
                <a16:creationId xmlns:a16="http://schemas.microsoft.com/office/drawing/2014/main" id="{3E3B543C-D2D0-6F52-C1E6-0F418C6A7B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75763" y="3423703"/>
            <a:ext cx="2344874" cy="2344874"/>
          </a:xfrm>
          <a:prstGeom prst="rect">
            <a:avLst/>
          </a:prstGeom>
        </p:spPr>
      </p:pic>
      <p:pic>
        <p:nvPicPr>
          <p:cNvPr id="22" name="Picture 21">
            <a:extLst>
              <a:ext uri="{FF2B5EF4-FFF2-40B4-BE49-F238E27FC236}">
                <a16:creationId xmlns:a16="http://schemas.microsoft.com/office/drawing/2014/main" id="{B171CBD5-6DE0-CA35-6ECA-212C424F0B5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9374" y="607383"/>
            <a:ext cx="2363144" cy="2363144"/>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7F63F541-CDF1-F5C6-CD92-08483067326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781966" y="12224"/>
            <a:ext cx="2442417" cy="2442417"/>
          </a:xfrm>
          <a:prstGeom prst="rect">
            <a:avLst/>
          </a:prstGeom>
        </p:spPr>
      </p:pic>
      <p:sp>
        <p:nvSpPr>
          <p:cNvPr id="3" name="Rounded Rectangular Callout 2">
            <a:extLst>
              <a:ext uri="{FF2B5EF4-FFF2-40B4-BE49-F238E27FC236}">
                <a16:creationId xmlns:a16="http://schemas.microsoft.com/office/drawing/2014/main" id="{DC73B103-C6B4-CC36-21B1-C3ECB5027410}"/>
              </a:ext>
            </a:extLst>
          </p:cNvPr>
          <p:cNvSpPr/>
          <p:nvPr/>
        </p:nvSpPr>
        <p:spPr>
          <a:xfrm>
            <a:off x="6880037" y="5510562"/>
            <a:ext cx="916444" cy="531727"/>
          </a:xfrm>
          <a:prstGeom prst="wedgeRoundRectCallout">
            <a:avLst>
              <a:gd name="adj1" fmla="val 67751"/>
              <a:gd name="adj2" fmla="val -3815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itle 7">
            <a:extLst>
              <a:ext uri="{FF2B5EF4-FFF2-40B4-BE49-F238E27FC236}">
                <a16:creationId xmlns:a16="http://schemas.microsoft.com/office/drawing/2014/main" id="{DE117C70-8BCF-47C4-C9D5-2DB9F3ABDF6E}"/>
              </a:ext>
            </a:extLst>
          </p:cNvPr>
          <p:cNvSpPr>
            <a:spLocks noGrp="1"/>
          </p:cNvSpPr>
          <p:nvPr>
            <p:ph type="title"/>
          </p:nvPr>
        </p:nvSpPr>
        <p:spPr>
          <a:xfrm>
            <a:off x="0" y="180439"/>
            <a:ext cx="10515600" cy="653662"/>
          </a:xfrm>
        </p:spPr>
        <p:txBody>
          <a:bodyPr>
            <a:noAutofit/>
          </a:bodyPr>
          <a:lstStyle/>
          <a:p>
            <a:r>
              <a:rPr lang="en-GB" sz="3000" b="1" dirty="0">
                <a:solidFill>
                  <a:schemeClr val="bg1">
                    <a:lumMod val="10000"/>
                  </a:schemeClr>
                </a:solidFill>
                <a:cs typeface="Calibri" panose="020F0502020204030204" pitchFamily="34" charset="0"/>
              </a:rPr>
              <a:t>A caregiver ‘shapes’ the brain of a baby and young child…</a:t>
            </a:r>
            <a:br>
              <a:rPr lang="en-US" sz="3000" b="1" dirty="0"/>
            </a:br>
            <a:endParaRPr lang="en-US" sz="3000" b="1" dirty="0"/>
          </a:p>
        </p:txBody>
      </p:sp>
      <p:sp>
        <p:nvSpPr>
          <p:cNvPr id="4" name="Rounded Rectangular Callout 3">
            <a:extLst>
              <a:ext uri="{FF2B5EF4-FFF2-40B4-BE49-F238E27FC236}">
                <a16:creationId xmlns:a16="http://schemas.microsoft.com/office/drawing/2014/main" id="{C981070F-5EB2-DD27-DF1B-DF7126D57D95}"/>
              </a:ext>
            </a:extLst>
          </p:cNvPr>
          <p:cNvSpPr/>
          <p:nvPr/>
        </p:nvSpPr>
        <p:spPr>
          <a:xfrm>
            <a:off x="7965208" y="2854208"/>
            <a:ext cx="2671700" cy="1620540"/>
          </a:xfrm>
          <a:prstGeom prst="wedgeRoundRectCallout">
            <a:avLst>
              <a:gd name="adj1" fmla="val 61360"/>
              <a:gd name="adj2" fmla="val 3816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Everybody is a ‘caregiver’ for a child. That’s why there is a saying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it takes a village to raise a child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Rounded Rectangular Callout 5">
            <a:extLst>
              <a:ext uri="{FF2B5EF4-FFF2-40B4-BE49-F238E27FC236}">
                <a16:creationId xmlns:a16="http://schemas.microsoft.com/office/drawing/2014/main" id="{011A67BC-4A5D-301D-7DDC-E35DEDDB7B7A}"/>
              </a:ext>
            </a:extLst>
          </p:cNvPr>
          <p:cNvSpPr/>
          <p:nvPr/>
        </p:nvSpPr>
        <p:spPr>
          <a:xfrm>
            <a:off x="1641183" y="876379"/>
            <a:ext cx="4701892" cy="1100195"/>
          </a:xfrm>
          <a:prstGeom prst="wedgeRoundRectCallout">
            <a:avLst>
              <a:gd name="adj1" fmla="val -59631"/>
              <a:gd name="adj2" fmla="val 793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caregiver tends to the needs of a child and can include close and extended family members, childminders, nursery practitioners.</a:t>
            </a:r>
          </a:p>
        </p:txBody>
      </p:sp>
      <p:sp>
        <p:nvSpPr>
          <p:cNvPr id="5" name="Rounded Rectangular Callout 4">
            <a:extLst>
              <a:ext uri="{FF2B5EF4-FFF2-40B4-BE49-F238E27FC236}">
                <a16:creationId xmlns:a16="http://schemas.microsoft.com/office/drawing/2014/main" id="{24750CE2-2942-0374-F41B-658C0D4DE74F}"/>
              </a:ext>
            </a:extLst>
          </p:cNvPr>
          <p:cNvSpPr/>
          <p:nvPr/>
        </p:nvSpPr>
        <p:spPr>
          <a:xfrm>
            <a:off x="417444" y="3588987"/>
            <a:ext cx="2854604" cy="1100194"/>
          </a:xfrm>
          <a:prstGeom prst="wedgeRoundRectCallout">
            <a:avLst>
              <a:gd name="adj1" fmla="val 20617"/>
              <a:gd name="adj2" fmla="val 10182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caregiver is somebody who cares for somebody when they are sick. </a:t>
            </a:r>
          </a:p>
        </p:txBody>
      </p:sp>
      <p:sp>
        <p:nvSpPr>
          <p:cNvPr id="17" name="TextBox 16">
            <a:extLst>
              <a:ext uri="{FF2B5EF4-FFF2-40B4-BE49-F238E27FC236}">
                <a16:creationId xmlns:a16="http://schemas.microsoft.com/office/drawing/2014/main" id="{02353FB0-F191-71B4-6C4D-6A7DF894FE1A}"/>
              </a:ext>
            </a:extLst>
          </p:cNvPr>
          <p:cNvSpPr txBox="1"/>
          <p:nvPr/>
        </p:nvSpPr>
        <p:spPr>
          <a:xfrm>
            <a:off x="11333677" y="2161430"/>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Millie</a:t>
            </a:r>
          </a:p>
        </p:txBody>
      </p:sp>
      <p:sp>
        <p:nvSpPr>
          <p:cNvPr id="18" name="TextBox 17">
            <a:extLst>
              <a:ext uri="{FF2B5EF4-FFF2-40B4-BE49-F238E27FC236}">
                <a16:creationId xmlns:a16="http://schemas.microsoft.com/office/drawing/2014/main" id="{6ADE3502-9A57-91F5-82DD-91D5885BFF19}"/>
              </a:ext>
            </a:extLst>
          </p:cNvPr>
          <p:cNvSpPr txBox="1"/>
          <p:nvPr/>
        </p:nvSpPr>
        <p:spPr>
          <a:xfrm>
            <a:off x="1410350" y="2362684"/>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Tyrell</a:t>
            </a:r>
          </a:p>
        </p:txBody>
      </p:sp>
      <p:sp>
        <p:nvSpPr>
          <p:cNvPr id="19" name="TextBox 18">
            <a:extLst>
              <a:ext uri="{FF2B5EF4-FFF2-40B4-BE49-F238E27FC236}">
                <a16:creationId xmlns:a16="http://schemas.microsoft.com/office/drawing/2014/main" id="{F8ADC4BA-9214-AB68-E3DF-B576326C0743}"/>
              </a:ext>
            </a:extLst>
          </p:cNvPr>
          <p:cNvSpPr txBox="1"/>
          <p:nvPr/>
        </p:nvSpPr>
        <p:spPr>
          <a:xfrm>
            <a:off x="10774001" y="5857623"/>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Pat</a:t>
            </a:r>
          </a:p>
        </p:txBody>
      </p:sp>
      <p:sp>
        <p:nvSpPr>
          <p:cNvPr id="20" name="TextBox 19">
            <a:extLst>
              <a:ext uri="{FF2B5EF4-FFF2-40B4-BE49-F238E27FC236}">
                <a16:creationId xmlns:a16="http://schemas.microsoft.com/office/drawing/2014/main" id="{E091AD9C-C849-547E-7386-9883BE8EA259}"/>
              </a:ext>
            </a:extLst>
          </p:cNvPr>
          <p:cNvSpPr txBox="1"/>
          <p:nvPr/>
        </p:nvSpPr>
        <p:spPr>
          <a:xfrm>
            <a:off x="2469455" y="6218470"/>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Evie</a:t>
            </a:r>
          </a:p>
        </p:txBody>
      </p:sp>
      <p:sp>
        <p:nvSpPr>
          <p:cNvPr id="21" name="TextBox 20">
            <a:extLst>
              <a:ext uri="{FF2B5EF4-FFF2-40B4-BE49-F238E27FC236}">
                <a16:creationId xmlns:a16="http://schemas.microsoft.com/office/drawing/2014/main" id="{9E374E43-50F4-49C5-164D-77A7D408B72F}"/>
              </a:ext>
            </a:extLst>
          </p:cNvPr>
          <p:cNvSpPr txBox="1"/>
          <p:nvPr/>
        </p:nvSpPr>
        <p:spPr>
          <a:xfrm>
            <a:off x="9475757" y="6412067"/>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Bradley Hand" pitchFamily="2" charset="77"/>
                <a:ea typeface="+mn-ea"/>
                <a:cs typeface="+mn-cs"/>
              </a:rPr>
              <a:t>Teigan</a:t>
            </a:r>
            <a:endPar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sp>
        <p:nvSpPr>
          <p:cNvPr id="2" name="Rounded Rectangular Callout 1">
            <a:extLst>
              <a:ext uri="{FF2B5EF4-FFF2-40B4-BE49-F238E27FC236}">
                <a16:creationId xmlns:a16="http://schemas.microsoft.com/office/drawing/2014/main" id="{50BDDF4D-1E48-E80D-D33B-017A0E8C3130}"/>
              </a:ext>
            </a:extLst>
          </p:cNvPr>
          <p:cNvSpPr/>
          <p:nvPr/>
        </p:nvSpPr>
        <p:spPr>
          <a:xfrm>
            <a:off x="7294096" y="1081574"/>
            <a:ext cx="3042841" cy="1079856"/>
          </a:xfrm>
          <a:prstGeom prst="wedgeRoundRectCallout">
            <a:avLst>
              <a:gd name="adj1" fmla="val 57139"/>
              <a:gd name="adj2" fmla="val -3849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we talk about ‘caregivers’ we are talking about the child’s parents. </a:t>
            </a:r>
          </a:p>
        </p:txBody>
      </p:sp>
      <p:sp>
        <p:nvSpPr>
          <p:cNvPr id="7" name="Footer Placeholder 3">
            <a:extLst>
              <a:ext uri="{FF2B5EF4-FFF2-40B4-BE49-F238E27FC236}">
                <a16:creationId xmlns:a16="http://schemas.microsoft.com/office/drawing/2014/main" id="{A5884C44-1A2B-80F7-EEA7-C89A82387CD5}"/>
              </a:ext>
            </a:extLst>
          </p:cNvPr>
          <p:cNvSpPr>
            <a:spLocks noGrp="1"/>
          </p:cNvSpPr>
          <p:nvPr>
            <p:ph type="ftr" sz="quarter" idx="11"/>
          </p:nvPr>
        </p:nvSpPr>
        <p:spPr>
          <a:xfrm>
            <a:off x="4038600" y="6356350"/>
            <a:ext cx="4114800" cy="365125"/>
          </a:xfrm>
          <a:prstGeom prst="rect">
            <a:avLst/>
          </a:prstGeom>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Illustrations by Shanie Svenson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Characters named by students at Denefield School</a:t>
            </a:r>
          </a:p>
        </p:txBody>
      </p:sp>
      <p:pic>
        <p:nvPicPr>
          <p:cNvPr id="13" name="Picture 12" descr="Father carrying son">
            <a:extLst>
              <a:ext uri="{FF2B5EF4-FFF2-40B4-BE49-F238E27FC236}">
                <a16:creationId xmlns:a16="http://schemas.microsoft.com/office/drawing/2014/main" id="{E160E6F7-007E-1BD4-F07E-CEB3F6EE64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360697" y="2430691"/>
            <a:ext cx="4342910" cy="2895015"/>
          </a:xfrm>
          <a:prstGeom prst="rect">
            <a:avLst/>
          </a:prstGeom>
          <a:effectLst>
            <a:softEdge rad="254793"/>
          </a:effectLst>
        </p:spPr>
      </p:pic>
    </p:spTree>
    <p:extLst>
      <p:ext uri="{BB962C8B-B14F-4D97-AF65-F5344CB8AC3E}">
        <p14:creationId xmlns:p14="http://schemas.microsoft.com/office/powerpoint/2010/main" val="2838902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2D21-86A0-4F91-AE83-94B5B5042A93}"/>
              </a:ext>
            </a:extLst>
          </p:cNvPr>
          <p:cNvSpPr>
            <a:spLocks noGrp="1"/>
          </p:cNvSpPr>
          <p:nvPr>
            <p:ph type="title"/>
          </p:nvPr>
        </p:nvSpPr>
        <p:spPr>
          <a:xfrm>
            <a:off x="173776" y="1215118"/>
            <a:ext cx="5455920" cy="1956841"/>
          </a:xfrm>
        </p:spPr>
        <p:txBody>
          <a:bodyPr anchor="b">
            <a:normAutofit fontScale="90000"/>
          </a:bodyPr>
          <a:lstStyle/>
          <a:p>
            <a:r>
              <a:rPr lang="en-GB" sz="3300" dirty="0">
                <a:solidFill>
                  <a:schemeClr val="bg1">
                    <a:lumMod val="10000"/>
                  </a:schemeClr>
                </a:solidFill>
                <a:latin typeface="Calibri" panose="020F0502020204030204" pitchFamily="34" charset="0"/>
                <a:cs typeface="Calibri" panose="020F0502020204030204" pitchFamily="34" charset="0"/>
              </a:rPr>
              <a:t>A caregiver ‘shapes’ the brain of a baby and young child…</a:t>
            </a:r>
            <a:br>
              <a:rPr lang="en-GB" sz="4600" dirty="0">
                <a:solidFill>
                  <a:schemeClr val="bg1">
                    <a:lumMod val="10000"/>
                  </a:schemeClr>
                </a:solidFill>
                <a:latin typeface="Calibri" panose="020F0502020204030204" pitchFamily="34" charset="0"/>
                <a:cs typeface="Calibri" panose="020F0502020204030204" pitchFamily="34" charset="0"/>
              </a:rPr>
            </a:br>
            <a:br>
              <a:rPr lang="en-GB" sz="4600" dirty="0">
                <a:solidFill>
                  <a:schemeClr val="bg1">
                    <a:lumMod val="10000"/>
                  </a:schemeClr>
                </a:solidFill>
                <a:latin typeface="Calibri" panose="020F0502020204030204" pitchFamily="34" charset="0"/>
                <a:cs typeface="Calibri" panose="020F0502020204030204" pitchFamily="34" charset="0"/>
              </a:rPr>
            </a:br>
            <a:r>
              <a:rPr lang="en-GB" sz="4600" dirty="0">
                <a:solidFill>
                  <a:schemeClr val="bg1">
                    <a:lumMod val="10000"/>
                  </a:schemeClr>
                </a:solidFill>
                <a:latin typeface="Calibri" panose="020F0502020204030204" pitchFamily="34" charset="0"/>
                <a:cs typeface="Calibri" panose="020F0502020204030204" pitchFamily="34" charset="0"/>
              </a:rPr>
              <a:t>What is a caregiver?</a:t>
            </a:r>
          </a:p>
        </p:txBody>
      </p:sp>
      <p:pic>
        <p:nvPicPr>
          <p:cNvPr id="4" name="Picture 4" descr="A close up of a baby holding a teddy bear&#10;&#10;">
            <a:extLst>
              <a:ext uri="{FF2B5EF4-FFF2-40B4-BE49-F238E27FC236}">
                <a16:creationId xmlns:a16="http://schemas.microsoft.com/office/drawing/2014/main" id="{EA048A4F-9CD2-40EC-8C62-6CD257980A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28E547D0-A7EE-C960-71EF-D488BB9D856B}"/>
              </a:ext>
            </a:extLst>
          </p:cNvPr>
          <p:cNvSpPr txBox="1"/>
          <p:nvPr/>
        </p:nvSpPr>
        <p:spPr>
          <a:xfrm rot="-10800000" flipV="1">
            <a:off x="406928" y="4934996"/>
            <a:ext cx="49896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sz="4000" b="1" dirty="0">
                <a:solidFill>
                  <a:schemeClr val="tx2"/>
                </a:solidFill>
                <a:latin typeface="Calibri" panose="020F0502020204030204" pitchFamily="34" charset="0"/>
                <a:cs typeface="Calibri" panose="020F0502020204030204" pitchFamily="34" charset="0"/>
              </a:rPr>
              <a:t>Think, pair and share.</a:t>
            </a:r>
          </a:p>
        </p:txBody>
      </p:sp>
    </p:spTree>
    <p:extLst>
      <p:ext uri="{BB962C8B-B14F-4D97-AF65-F5344CB8AC3E}">
        <p14:creationId xmlns:p14="http://schemas.microsoft.com/office/powerpoint/2010/main" val="1289554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0AB5A2-9DAA-9F6E-AA88-9C9B59E97A29}"/>
              </a:ext>
            </a:extLst>
          </p:cNvPr>
          <p:cNvSpPr>
            <a:spLocks noGrp="1"/>
          </p:cNvSpPr>
          <p:nvPr>
            <p:ph type="title"/>
          </p:nvPr>
        </p:nvSpPr>
        <p:spPr/>
        <p:txBody>
          <a:bodyPr>
            <a:noAutofit/>
          </a:bodyPr>
          <a:lstStyle/>
          <a:p>
            <a:r>
              <a:rPr lang="en-US" dirty="0"/>
              <a:t>A caregiver tends to the needs of another </a:t>
            </a:r>
          </a:p>
        </p:txBody>
      </p:sp>
      <p:sp>
        <p:nvSpPr>
          <p:cNvPr id="4" name="Text Placeholder 3">
            <a:extLst>
              <a:ext uri="{FF2B5EF4-FFF2-40B4-BE49-F238E27FC236}">
                <a16:creationId xmlns:a16="http://schemas.microsoft.com/office/drawing/2014/main" id="{8DAC747B-F3C0-FF1B-FA66-BB29948F10C0}"/>
              </a:ext>
            </a:extLst>
          </p:cNvPr>
          <p:cNvSpPr>
            <a:spLocks noGrp="1"/>
          </p:cNvSpPr>
          <p:nvPr>
            <p:ph type="body" sz="half" idx="13"/>
          </p:nvPr>
        </p:nvSpPr>
        <p:spPr>
          <a:xfrm>
            <a:off x="6172199" y="1253331"/>
            <a:ext cx="5562601" cy="4351338"/>
          </a:xfrm>
        </p:spPr>
        <p:txBody>
          <a:bodyPr>
            <a:normAutofit/>
          </a:bodyPr>
          <a:lstStyle/>
          <a:p>
            <a:pPr marL="0" indent="0">
              <a:buNone/>
            </a:pPr>
            <a:r>
              <a:rPr lang="en-US" sz="2800" dirty="0"/>
              <a:t>For babies and young children:</a:t>
            </a:r>
          </a:p>
          <a:p>
            <a:r>
              <a:rPr lang="en-US" sz="2800" b="0" dirty="0"/>
              <a:t> parents</a:t>
            </a:r>
          </a:p>
          <a:p>
            <a:r>
              <a:rPr lang="en-US" sz="2800" b="0" dirty="0"/>
              <a:t> grandparents</a:t>
            </a:r>
          </a:p>
          <a:p>
            <a:r>
              <a:rPr lang="en-US" sz="2800" b="0" dirty="0"/>
              <a:t> siblings</a:t>
            </a:r>
          </a:p>
          <a:p>
            <a:r>
              <a:rPr lang="en-US" sz="2800" b="0" dirty="0"/>
              <a:t> childminders</a:t>
            </a:r>
          </a:p>
          <a:p>
            <a:r>
              <a:rPr lang="en-US" sz="2800" b="0" dirty="0"/>
              <a:t> nursery professionals</a:t>
            </a:r>
          </a:p>
          <a:p>
            <a:r>
              <a:rPr lang="en-US" sz="2800" b="0" dirty="0"/>
              <a:t> family friend</a:t>
            </a:r>
          </a:p>
          <a:p>
            <a:r>
              <a:rPr lang="en-US" sz="2800" b="0" dirty="0"/>
              <a:t> babysitter</a:t>
            </a:r>
          </a:p>
          <a:p>
            <a:pPr marL="0" indent="0">
              <a:buNone/>
            </a:pPr>
            <a:endParaRPr lang="en-US" sz="2800" dirty="0"/>
          </a:p>
        </p:txBody>
      </p:sp>
      <p:pic>
        <p:nvPicPr>
          <p:cNvPr id="5" name="Picture 4" descr="A picture showing an adult holding a baby">
            <a:extLst>
              <a:ext uri="{FF2B5EF4-FFF2-40B4-BE49-F238E27FC236}">
                <a16:creationId xmlns:a16="http://schemas.microsoft.com/office/drawing/2014/main" id="{03F723B0-F80A-1D1C-39D2-B7F06271AA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8200" y="1243146"/>
            <a:ext cx="4452257" cy="4535113"/>
          </a:xfrm>
          <a:prstGeom prst="rect">
            <a:avLst/>
          </a:prstGeom>
        </p:spPr>
      </p:pic>
    </p:spTree>
    <p:extLst>
      <p:ext uri="{BB962C8B-B14F-4D97-AF65-F5344CB8AC3E}">
        <p14:creationId xmlns:p14="http://schemas.microsoft.com/office/powerpoint/2010/main" val="18605773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EBDF-1440-EE42-922B-EFB8CBE03089}"/>
              </a:ext>
            </a:extLst>
          </p:cNvPr>
          <p:cNvSpPr>
            <a:spLocks noGrp="1"/>
          </p:cNvSpPr>
          <p:nvPr>
            <p:ph type="title"/>
          </p:nvPr>
        </p:nvSpPr>
        <p:spPr>
          <a:xfrm>
            <a:off x="838200" y="5186423"/>
            <a:ext cx="10515600" cy="1114382"/>
          </a:xfrm>
        </p:spPr>
        <p:txBody>
          <a:bodyPr vert="horz" lIns="91440" tIns="45720" rIns="91440" bIns="45720" rtlCol="0" anchor="ctr">
            <a:normAutofit/>
          </a:bodyPr>
          <a:lstStyle/>
          <a:p>
            <a:pPr algn="ctr"/>
            <a:r>
              <a:rPr lang="en-GB" sz="5200" b="0" dirty="0">
                <a:ea typeface="+mj-lt"/>
                <a:cs typeface="+mj-lt"/>
              </a:rPr>
              <a:t> </a:t>
            </a:r>
            <a:r>
              <a:rPr lang="en-GB" b="0" dirty="0">
                <a:ea typeface="+mj-lt"/>
                <a:cs typeface="+mj-lt"/>
              </a:rPr>
              <a:t>Watch: Experiences build brain architecture  </a:t>
            </a:r>
            <a:br>
              <a:rPr lang="en-GB" b="0" dirty="0">
                <a:ea typeface="+mj-lt"/>
                <a:cs typeface="+mj-lt"/>
              </a:rPr>
            </a:br>
            <a:r>
              <a:rPr lang="en-GB" sz="2000" b="0" u="sng" dirty="0">
                <a:ea typeface="+mj-lt"/>
                <a:cs typeface="+mj-lt"/>
                <a:hlinkClick r:id="rId3"/>
              </a:rPr>
              <a:t>https://www.youtube.com/watch?v=VNNsN9IJkws</a:t>
            </a:r>
            <a:endParaRPr lang="en-US" sz="2000" b="0" dirty="0"/>
          </a:p>
        </p:txBody>
      </p:sp>
      <p:pic>
        <p:nvPicPr>
          <p:cNvPr id="5" name="Picture 5" descr="A picture of computer generated neurons. they are connected to make networks and impulses are passing along them. ">
            <a:extLst>
              <a:ext uri="{FF2B5EF4-FFF2-40B4-BE49-F238E27FC236}">
                <a16:creationId xmlns:a16="http://schemas.microsoft.com/office/drawing/2014/main" id="{3BFF094E-30E4-47E5-937E-BCA1379DDAD1}"/>
              </a:ext>
            </a:extLst>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20" y="10"/>
            <a:ext cx="12191980" cy="5014697"/>
          </a:xfrm>
          <a:prstGeom prst="rect">
            <a:avLst/>
          </a:prstGeom>
        </p:spPr>
      </p:pic>
      <p:pic>
        <p:nvPicPr>
          <p:cNvPr id="4" name="Picture 3">
            <a:extLst>
              <a:ext uri="{FF2B5EF4-FFF2-40B4-BE49-F238E27FC236}">
                <a16:creationId xmlns:a16="http://schemas.microsoft.com/office/drawing/2014/main" id="{75F52C3B-32AF-49EC-7531-85CCD8EB7826}"/>
              </a:ext>
            </a:extLst>
          </p:cNvPr>
          <p:cNvPicPr>
            <a:picLocks noChangeAspect="1"/>
          </p:cNvPicPr>
          <p:nvPr/>
        </p:nvPicPr>
        <p:blipFill>
          <a:blip r:embed="rId5"/>
          <a:stretch>
            <a:fillRect/>
          </a:stretch>
        </p:blipFill>
        <p:spPr>
          <a:xfrm>
            <a:off x="3885565" y="6379650"/>
            <a:ext cx="4420870" cy="435005"/>
          </a:xfrm>
          <a:prstGeom prst="rect">
            <a:avLst/>
          </a:prstGeom>
        </p:spPr>
      </p:pic>
    </p:spTree>
    <p:extLst>
      <p:ext uri="{BB962C8B-B14F-4D97-AF65-F5344CB8AC3E}">
        <p14:creationId xmlns:p14="http://schemas.microsoft.com/office/powerpoint/2010/main" val="1168113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solidFill>
                  <a:schemeClr val="bg1">
                    <a:lumMod val="10000"/>
                  </a:schemeClr>
                </a:solidFill>
                <a:latin typeface="Calibri" panose="020F0502020204030204" pitchFamily="34" charset="0"/>
                <a:cs typeface="Calibri" panose="020F0502020204030204" pitchFamily="34" charset="0"/>
              </a:rPr>
              <a:t>Hands up if...</a:t>
            </a:r>
            <a:br>
              <a:rPr lang="en-US" sz="5400" dirty="0">
                <a:solidFill>
                  <a:schemeClr val="bg1">
                    <a:lumMod val="10000"/>
                  </a:schemeClr>
                </a:solidFill>
                <a:latin typeface="Calibri" panose="020F0502020204030204" pitchFamily="34" charset="0"/>
                <a:cs typeface="Calibri" panose="020F0502020204030204" pitchFamily="34" charset="0"/>
              </a:rPr>
            </a:br>
            <a:endParaRPr lang="en-US" sz="5400" dirty="0">
              <a:solidFill>
                <a:schemeClr val="bg1">
                  <a:lumMod val="10000"/>
                </a:schemeClr>
              </a:solidFill>
              <a:latin typeface="Calibri" panose="020F0502020204030204" pitchFamily="34" charset="0"/>
              <a:cs typeface="Calibri" panose="020F0502020204030204" pitchFamily="34" charset="0"/>
            </a:endParaRPr>
          </a:p>
        </p:txBody>
      </p:sp>
      <p:sp>
        <p:nvSpPr>
          <p:cNvPr id="16" name="Content Placeholder 15">
            <a:extLst>
              <a:ext uri="{FF2B5EF4-FFF2-40B4-BE49-F238E27FC236}">
                <a16:creationId xmlns:a16="http://schemas.microsoft.com/office/drawing/2014/main" id="{FF399F47-E5F3-497B-91A7-9CE181179CDA}"/>
              </a:ext>
            </a:extLst>
          </p:cNvPr>
          <p:cNvSpPr>
            <a:spLocks noGrp="1"/>
          </p:cNvSpPr>
          <p:nvPr>
            <p:ph idx="1"/>
          </p:nvPr>
        </p:nvSpPr>
        <p:spPr>
          <a:xfrm>
            <a:off x="5297762" y="2112264"/>
            <a:ext cx="6251110" cy="3483864"/>
          </a:xfrm>
        </p:spPr>
        <p:txBody>
          <a:bodyPr vert="horz" lIns="91440" tIns="45720" rIns="91440" bIns="45720" rtlCol="0" anchor="t">
            <a:normAutofit/>
          </a:bodyPr>
          <a:lstStyle/>
          <a:p>
            <a:r>
              <a:rPr lang="en-US" sz="2800" dirty="0">
                <a:solidFill>
                  <a:schemeClr val="bg1">
                    <a:lumMod val="10000"/>
                  </a:schemeClr>
                </a:solidFill>
                <a:latin typeface="Calibri" panose="020F0502020204030204" pitchFamily="34" charset="0"/>
                <a:cs typeface="Calibri" panose="020F0502020204030204" pitchFamily="34" charset="0"/>
              </a:rPr>
              <a:t>You have a sibling that is aged 0-5 years</a:t>
            </a:r>
          </a:p>
          <a:p>
            <a:endParaRPr lang="en-US" sz="2800" dirty="0">
              <a:solidFill>
                <a:schemeClr val="bg1">
                  <a:lumMod val="10000"/>
                </a:schemeClr>
              </a:solidFill>
              <a:latin typeface="Calibri" panose="020F0502020204030204" pitchFamily="34" charset="0"/>
              <a:ea typeface="+mn-lt"/>
              <a:cs typeface="Calibri" panose="020F0502020204030204" pitchFamily="34" charset="0"/>
            </a:endParaRPr>
          </a:p>
          <a:p>
            <a:r>
              <a:rPr lang="en-GB" sz="2800" dirty="0">
                <a:solidFill>
                  <a:schemeClr val="bg1">
                    <a:lumMod val="10000"/>
                  </a:schemeClr>
                </a:solidFill>
                <a:latin typeface="Calibri" panose="020F0502020204030204" pitchFamily="34" charset="0"/>
                <a:ea typeface="+mn-lt"/>
                <a:cs typeface="Calibri" panose="020F0502020204030204" pitchFamily="34" charset="0"/>
              </a:rPr>
              <a:t>You have regular contact with a child of 0-5 years e.g. a cousin... friend... neighbour.</a:t>
            </a:r>
            <a:endParaRPr lang="en-US" sz="2800" dirty="0">
              <a:solidFill>
                <a:schemeClr val="bg1">
                  <a:lumMod val="10000"/>
                </a:schemeClr>
              </a:solidFill>
              <a:latin typeface="Calibri" panose="020F0502020204030204" pitchFamily="34" charset="0"/>
              <a:ea typeface="+mn-lt"/>
              <a:cs typeface="Calibri" panose="020F0502020204030204" pitchFamily="34" charset="0"/>
            </a:endParaRPr>
          </a:p>
          <a:p>
            <a:pPr marL="0" indent="0">
              <a:buNone/>
            </a:pPr>
            <a:endParaRPr lang="en-GB" sz="2800" dirty="0">
              <a:solidFill>
                <a:schemeClr val="bg1">
                  <a:lumMod val="10000"/>
                </a:schemeClr>
              </a:solidFill>
              <a:latin typeface="Calibri" panose="020F0502020204030204" pitchFamily="34" charset="0"/>
              <a:ea typeface="+mn-lt"/>
              <a:cs typeface="Calibri" panose="020F0502020204030204" pitchFamily="34" charset="0"/>
            </a:endParaRPr>
          </a:p>
          <a:p>
            <a:endParaRPr lang="en-US" sz="2800" dirty="0">
              <a:solidFill>
                <a:schemeClr val="bg1">
                  <a:lumMod val="10000"/>
                </a:schemeClr>
              </a:solidFill>
              <a:latin typeface="Calibri" panose="020F0502020204030204" pitchFamily="34" charset="0"/>
              <a:cs typeface="Calibri" panose="020F0502020204030204" pitchFamily="34" charset="0"/>
            </a:endParaRPr>
          </a:p>
          <a:p>
            <a:endParaRPr lang="en-US" sz="2800" dirty="0">
              <a:solidFill>
                <a:schemeClr val="bg1">
                  <a:lumMod val="10000"/>
                </a:schemeClr>
              </a:solidFill>
              <a:latin typeface="Calibri" panose="020F0502020204030204" pitchFamily="34" charset="0"/>
              <a:cs typeface="Calibri" panose="020F0502020204030204" pitchFamily="34" charset="0"/>
            </a:endParaRPr>
          </a:p>
        </p:txBody>
      </p:sp>
      <p:pic>
        <p:nvPicPr>
          <p:cNvPr id="8" name="Picture 8" descr="A young child holding a baby&#10;&#10;">
            <a:extLst>
              <a:ext uri="{FF2B5EF4-FFF2-40B4-BE49-F238E27FC236}">
                <a16:creationId xmlns:a16="http://schemas.microsoft.com/office/drawing/2014/main" id="{D5D1F119-DC33-4D21-8149-624D5065959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1260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E980-16F4-4AF9-B58B-ECDB0F478D05}"/>
              </a:ext>
            </a:extLst>
          </p:cNvPr>
          <p:cNvSpPr>
            <a:spLocks noGrp="1"/>
          </p:cNvSpPr>
          <p:nvPr>
            <p:ph type="title"/>
          </p:nvPr>
        </p:nvSpPr>
        <p:spPr/>
        <p:txBody>
          <a:bodyPr>
            <a:normAutofit fontScale="90000"/>
          </a:bodyPr>
          <a:lstStyle/>
          <a:p>
            <a:r>
              <a:rPr lang="en-GB" sz="5400" dirty="0">
                <a:ea typeface="+mj-lt"/>
                <a:cs typeface="+mj-lt"/>
              </a:rPr>
              <a:t>5 ways of growing healthy brains:</a:t>
            </a:r>
            <a:endParaRPr lang="en-US" sz="5400" dirty="0"/>
          </a:p>
        </p:txBody>
      </p:sp>
      <p:pic>
        <p:nvPicPr>
          <p:cNvPr id="8" name="Picture 7" descr="Text, whiteboard&#10;&#10;Description automatically generated">
            <a:extLst>
              <a:ext uri="{FF2B5EF4-FFF2-40B4-BE49-F238E27FC236}">
                <a16:creationId xmlns:a16="http://schemas.microsoft.com/office/drawing/2014/main" id="{02EC1727-D318-D3FD-0F33-913AAEB53252}"/>
              </a:ext>
            </a:extLst>
          </p:cNvPr>
          <p:cNvPicPr>
            <a:picLocks noChangeAspect="1"/>
          </p:cNvPicPr>
          <p:nvPr/>
        </p:nvPicPr>
        <p:blipFill>
          <a:blip r:embed="rId3"/>
          <a:stretch>
            <a:fillRect/>
          </a:stretch>
        </p:blipFill>
        <p:spPr>
          <a:xfrm>
            <a:off x="1152143" y="1111760"/>
            <a:ext cx="9125713" cy="5746241"/>
          </a:xfrm>
          <a:prstGeom prst="rect">
            <a:avLst/>
          </a:prstGeom>
        </p:spPr>
      </p:pic>
    </p:spTree>
    <p:extLst>
      <p:ext uri="{BB962C8B-B14F-4D97-AF65-F5344CB8AC3E}">
        <p14:creationId xmlns:p14="http://schemas.microsoft.com/office/powerpoint/2010/main" val="213093684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picture containing clipart&#10;&#10;Description automatically generated">
            <a:extLst>
              <a:ext uri="{FF2B5EF4-FFF2-40B4-BE49-F238E27FC236}">
                <a16:creationId xmlns:a16="http://schemas.microsoft.com/office/drawing/2014/main" id="{EB74CD04-EDE7-A08C-B104-A746C7120F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773" y="1175281"/>
            <a:ext cx="2226649" cy="2226649"/>
          </a:xfrm>
          <a:prstGeom prst="rect">
            <a:avLst/>
          </a:prstGeom>
        </p:spPr>
      </p:pic>
      <p:pic>
        <p:nvPicPr>
          <p:cNvPr id="18" name="Picture 17" descr="A picture containing toy, doll, clipart&#10;&#10;Description automatically generated">
            <a:extLst>
              <a:ext uri="{FF2B5EF4-FFF2-40B4-BE49-F238E27FC236}">
                <a16:creationId xmlns:a16="http://schemas.microsoft.com/office/drawing/2014/main" id="{A7769A99-3469-537A-D9C5-5C052AA9472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092157" y="3270372"/>
            <a:ext cx="2529487" cy="2529487"/>
          </a:xfrm>
          <a:prstGeom prst="rect">
            <a:avLst/>
          </a:prstGeom>
        </p:spPr>
      </p:pic>
      <p:pic>
        <p:nvPicPr>
          <p:cNvPr id="22" name="Picture 21" descr="Icon&#10;&#10;Description automatically generated">
            <a:extLst>
              <a:ext uri="{FF2B5EF4-FFF2-40B4-BE49-F238E27FC236}">
                <a16:creationId xmlns:a16="http://schemas.microsoft.com/office/drawing/2014/main" id="{57E48A49-1530-AA66-971C-D488ED9D938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8915" y="3429000"/>
            <a:ext cx="2492474" cy="2492474"/>
          </a:xfrm>
          <a:prstGeom prst="rect">
            <a:avLst/>
          </a:prstGeom>
        </p:spPr>
      </p:pic>
      <p:pic>
        <p:nvPicPr>
          <p:cNvPr id="20" name="Picture 19">
            <a:extLst>
              <a:ext uri="{FF2B5EF4-FFF2-40B4-BE49-F238E27FC236}">
                <a16:creationId xmlns:a16="http://schemas.microsoft.com/office/drawing/2014/main" id="{77B7B514-2723-6648-87AC-34AF8C2CA1B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95065" y="4368328"/>
            <a:ext cx="2408189" cy="2408189"/>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id="{45C2C017-7625-F379-FEBE-4F153FEEEE1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681348" y="-193206"/>
            <a:ext cx="2541604" cy="2541604"/>
          </a:xfrm>
          <a:prstGeom prst="rect">
            <a:avLst/>
          </a:prstGeom>
        </p:spPr>
      </p:pic>
      <p:sp>
        <p:nvSpPr>
          <p:cNvPr id="3" name="Rounded Rectangular Callout 2">
            <a:extLst>
              <a:ext uri="{FF2B5EF4-FFF2-40B4-BE49-F238E27FC236}">
                <a16:creationId xmlns:a16="http://schemas.microsoft.com/office/drawing/2014/main" id="{BC48AF8B-3CBC-7170-2650-24FA5E4EBB91}"/>
              </a:ext>
            </a:extLst>
          </p:cNvPr>
          <p:cNvSpPr/>
          <p:nvPr/>
        </p:nvSpPr>
        <p:spPr>
          <a:xfrm>
            <a:off x="6195466" y="439348"/>
            <a:ext cx="2849699" cy="1063325"/>
          </a:xfrm>
          <a:prstGeom prst="wedgeRoundRectCallout">
            <a:avLst>
              <a:gd name="adj1" fmla="val 61124"/>
              <a:gd name="adj2" fmla="val 452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brain is made of neurons and fully formed at the end of childhood.</a:t>
            </a:r>
          </a:p>
        </p:txBody>
      </p:sp>
      <p:sp>
        <p:nvSpPr>
          <p:cNvPr id="6" name="Rounded Rectangular Callout 5">
            <a:extLst>
              <a:ext uri="{FF2B5EF4-FFF2-40B4-BE49-F238E27FC236}">
                <a16:creationId xmlns:a16="http://schemas.microsoft.com/office/drawing/2014/main" id="{42F8F825-0FAD-585B-9F31-262A3493EE25}"/>
              </a:ext>
            </a:extLst>
          </p:cNvPr>
          <p:cNvSpPr/>
          <p:nvPr/>
        </p:nvSpPr>
        <p:spPr>
          <a:xfrm>
            <a:off x="1781954" y="3959156"/>
            <a:ext cx="2492475" cy="1097794"/>
          </a:xfrm>
          <a:prstGeom prst="wedgeRoundRectCallout">
            <a:avLst>
              <a:gd name="adj1" fmla="val -68776"/>
              <a:gd name="adj2" fmla="val -402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brain is like a computer with hard-wired electrical circuits.  </a:t>
            </a:r>
          </a:p>
        </p:txBody>
      </p:sp>
      <p:sp>
        <p:nvSpPr>
          <p:cNvPr id="2" name="Rounded Rectangular Callout 1">
            <a:extLst>
              <a:ext uri="{FF2B5EF4-FFF2-40B4-BE49-F238E27FC236}">
                <a16:creationId xmlns:a16="http://schemas.microsoft.com/office/drawing/2014/main" id="{73785267-D07A-054A-9B65-961ED19EE82D}"/>
              </a:ext>
            </a:extLst>
          </p:cNvPr>
          <p:cNvSpPr/>
          <p:nvPr/>
        </p:nvSpPr>
        <p:spPr>
          <a:xfrm>
            <a:off x="1457862" y="801323"/>
            <a:ext cx="3042282" cy="967286"/>
          </a:xfrm>
          <a:prstGeom prst="wedgeRoundRectCallout">
            <a:avLst>
              <a:gd name="adj1" fmla="val -45562"/>
              <a:gd name="adj2" fmla="val 7114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brain is made of neurons. They connect to form pathways through the brain.</a:t>
            </a:r>
          </a:p>
        </p:txBody>
      </p:sp>
      <p:sp>
        <p:nvSpPr>
          <p:cNvPr id="5" name="Rounded Rectangular Callout 4">
            <a:extLst>
              <a:ext uri="{FF2B5EF4-FFF2-40B4-BE49-F238E27FC236}">
                <a16:creationId xmlns:a16="http://schemas.microsoft.com/office/drawing/2014/main" id="{9E1A557E-054E-B30E-BD76-DEA22C54E431}"/>
              </a:ext>
            </a:extLst>
          </p:cNvPr>
          <p:cNvSpPr/>
          <p:nvPr/>
        </p:nvSpPr>
        <p:spPr>
          <a:xfrm>
            <a:off x="7616298" y="4341343"/>
            <a:ext cx="1078419" cy="715607"/>
          </a:xfrm>
          <a:prstGeom prst="wedgeRoundRectCallout">
            <a:avLst>
              <a:gd name="adj1" fmla="val 72162"/>
              <a:gd name="adj2" fmla="val 4046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Rounded Rectangular Callout 3">
            <a:extLst>
              <a:ext uri="{FF2B5EF4-FFF2-40B4-BE49-F238E27FC236}">
                <a16:creationId xmlns:a16="http://schemas.microsoft.com/office/drawing/2014/main" id="{8C53A5CE-C60A-774B-1536-0D722DD06A7D}"/>
              </a:ext>
            </a:extLst>
          </p:cNvPr>
          <p:cNvSpPr/>
          <p:nvPr/>
        </p:nvSpPr>
        <p:spPr>
          <a:xfrm>
            <a:off x="7931287" y="2598803"/>
            <a:ext cx="3425614" cy="847360"/>
          </a:xfrm>
          <a:prstGeom prst="wedgeRoundRectCallout">
            <a:avLst>
              <a:gd name="adj1" fmla="val 26492"/>
              <a:gd name="adj2" fmla="val 9054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brain is a muscle. The more you practise, the stronger it gets. </a:t>
            </a:r>
          </a:p>
        </p:txBody>
      </p:sp>
      <p:sp>
        <p:nvSpPr>
          <p:cNvPr id="8" name="Title 7">
            <a:extLst>
              <a:ext uri="{FF2B5EF4-FFF2-40B4-BE49-F238E27FC236}">
                <a16:creationId xmlns:a16="http://schemas.microsoft.com/office/drawing/2014/main" id="{485C5153-112B-E5D2-F0AB-E4FEFE7B3649}"/>
              </a:ext>
            </a:extLst>
          </p:cNvPr>
          <p:cNvSpPr>
            <a:spLocks noGrp="1"/>
          </p:cNvSpPr>
          <p:nvPr>
            <p:ph type="title" idx="4294967295"/>
          </p:nvPr>
        </p:nvSpPr>
        <p:spPr>
          <a:xfrm>
            <a:off x="170638" y="1"/>
            <a:ext cx="4230688" cy="962250"/>
          </a:xfrm>
        </p:spPr>
        <p:txBody>
          <a:bodyPr>
            <a:normAutofit/>
          </a:bodyPr>
          <a:lstStyle/>
          <a:p>
            <a:r>
              <a:rPr lang="en-US" sz="3000" b="1" dirty="0"/>
              <a:t>The brain is… </a:t>
            </a:r>
          </a:p>
        </p:txBody>
      </p:sp>
      <p:sp>
        <p:nvSpPr>
          <p:cNvPr id="42" name="TextBox 41">
            <a:extLst>
              <a:ext uri="{FF2B5EF4-FFF2-40B4-BE49-F238E27FC236}">
                <a16:creationId xmlns:a16="http://schemas.microsoft.com/office/drawing/2014/main" id="{53A20D7A-A875-E744-9166-2D3FF0100C47}"/>
              </a:ext>
            </a:extLst>
          </p:cNvPr>
          <p:cNvSpPr txBox="1"/>
          <p:nvPr/>
        </p:nvSpPr>
        <p:spPr>
          <a:xfrm>
            <a:off x="1553883" y="2979915"/>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Ben</a:t>
            </a:r>
          </a:p>
        </p:txBody>
      </p:sp>
      <p:sp>
        <p:nvSpPr>
          <p:cNvPr id="43" name="TextBox 42">
            <a:extLst>
              <a:ext uri="{FF2B5EF4-FFF2-40B4-BE49-F238E27FC236}">
                <a16:creationId xmlns:a16="http://schemas.microsoft.com/office/drawing/2014/main" id="{85980A11-6D64-7AA3-FE0C-FD5FBA135B14}"/>
              </a:ext>
            </a:extLst>
          </p:cNvPr>
          <p:cNvSpPr txBox="1"/>
          <p:nvPr/>
        </p:nvSpPr>
        <p:spPr>
          <a:xfrm>
            <a:off x="8524742" y="6488289"/>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Tam</a:t>
            </a:r>
          </a:p>
        </p:txBody>
      </p:sp>
      <p:sp>
        <p:nvSpPr>
          <p:cNvPr id="44" name="TextBox 43">
            <a:extLst>
              <a:ext uri="{FF2B5EF4-FFF2-40B4-BE49-F238E27FC236}">
                <a16:creationId xmlns:a16="http://schemas.microsoft.com/office/drawing/2014/main" id="{9E96ACC8-0E27-C5E3-446B-7357801960EF}"/>
              </a:ext>
            </a:extLst>
          </p:cNvPr>
          <p:cNvSpPr txBox="1"/>
          <p:nvPr/>
        </p:nvSpPr>
        <p:spPr>
          <a:xfrm>
            <a:off x="1472974" y="5507792"/>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Lilly</a:t>
            </a:r>
          </a:p>
        </p:txBody>
      </p:sp>
      <p:sp>
        <p:nvSpPr>
          <p:cNvPr id="45" name="TextBox 44">
            <a:extLst>
              <a:ext uri="{FF2B5EF4-FFF2-40B4-BE49-F238E27FC236}">
                <a16:creationId xmlns:a16="http://schemas.microsoft.com/office/drawing/2014/main" id="{3D84B3AD-E3B6-190C-A956-A46FE106D39D}"/>
              </a:ext>
            </a:extLst>
          </p:cNvPr>
          <p:cNvSpPr txBox="1"/>
          <p:nvPr/>
        </p:nvSpPr>
        <p:spPr>
          <a:xfrm>
            <a:off x="10475488" y="376908"/>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Evie</a:t>
            </a:r>
          </a:p>
        </p:txBody>
      </p:sp>
      <p:sp>
        <p:nvSpPr>
          <p:cNvPr id="46" name="TextBox 45">
            <a:extLst>
              <a:ext uri="{FF2B5EF4-FFF2-40B4-BE49-F238E27FC236}">
                <a16:creationId xmlns:a16="http://schemas.microsoft.com/office/drawing/2014/main" id="{D83B2617-1873-7AB3-6DC0-E1B10B1F9706}"/>
              </a:ext>
            </a:extLst>
          </p:cNvPr>
          <p:cNvSpPr txBox="1"/>
          <p:nvPr/>
        </p:nvSpPr>
        <p:spPr>
          <a:xfrm>
            <a:off x="10219474" y="4526274"/>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Pat</a:t>
            </a:r>
          </a:p>
        </p:txBody>
      </p:sp>
      <p:sp>
        <p:nvSpPr>
          <p:cNvPr id="9" name="Footer Placeholder 3">
            <a:extLst>
              <a:ext uri="{FF2B5EF4-FFF2-40B4-BE49-F238E27FC236}">
                <a16:creationId xmlns:a16="http://schemas.microsoft.com/office/drawing/2014/main" id="{156D6CBD-5243-115D-43D4-028A77E70534}"/>
              </a:ext>
            </a:extLst>
          </p:cNvPr>
          <p:cNvSpPr>
            <a:spLocks noGrp="1"/>
          </p:cNvSpPr>
          <p:nvPr>
            <p:ph type="ftr" sz="quarter" idx="11"/>
          </p:nvPr>
        </p:nvSpPr>
        <p:spPr>
          <a:xfrm>
            <a:off x="4038600" y="6356350"/>
            <a:ext cx="4114800" cy="365125"/>
          </a:xfrm>
          <a:prstGeom prst="rect">
            <a:avLst/>
          </a:prstGeom>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Illustrations by Shanie Svenson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Characters named by students at Denefield School</a:t>
            </a:r>
          </a:p>
        </p:txBody>
      </p:sp>
      <p:pic>
        <p:nvPicPr>
          <p:cNvPr id="13" name="Picture 12">
            <a:extLst>
              <a:ext uri="{FF2B5EF4-FFF2-40B4-BE49-F238E27FC236}">
                <a16:creationId xmlns:a16="http://schemas.microsoft.com/office/drawing/2014/main" id="{18AD43FC-003D-48A6-D78C-B0AD838ACAD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532396" y="1742502"/>
            <a:ext cx="2965416" cy="3964148"/>
          </a:xfrm>
          <a:prstGeom prst="rect">
            <a:avLst/>
          </a:prstGeom>
          <a:effectLst>
            <a:softEdge rad="257026"/>
          </a:effectLst>
        </p:spPr>
      </p:pic>
    </p:spTree>
    <p:extLst>
      <p:ext uri="{BB962C8B-B14F-4D97-AF65-F5344CB8AC3E}">
        <p14:creationId xmlns:p14="http://schemas.microsoft.com/office/powerpoint/2010/main" val="3081858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8729-64A5-45E3-E1AE-55E12BC15E4B}"/>
              </a:ext>
            </a:extLst>
          </p:cNvPr>
          <p:cNvSpPr>
            <a:spLocks noGrp="1"/>
          </p:cNvSpPr>
          <p:nvPr>
            <p:ph type="title"/>
          </p:nvPr>
        </p:nvSpPr>
        <p:spPr>
          <a:xfrm>
            <a:off x="609600" y="284275"/>
            <a:ext cx="10515600" cy="968052"/>
          </a:xfrm>
        </p:spPr>
        <p:txBody>
          <a:bodyPr>
            <a:normAutofit/>
          </a:bodyPr>
          <a:lstStyle/>
          <a:p>
            <a:r>
              <a:rPr lang="en-US" dirty="0"/>
              <a:t>Communicate</a:t>
            </a:r>
          </a:p>
        </p:txBody>
      </p:sp>
      <p:sp>
        <p:nvSpPr>
          <p:cNvPr id="4" name="Content Placeholder 2">
            <a:extLst>
              <a:ext uri="{FF2B5EF4-FFF2-40B4-BE49-F238E27FC236}">
                <a16:creationId xmlns:a16="http://schemas.microsoft.com/office/drawing/2014/main" id="{9DAD1BF9-6938-E3BD-AABE-BB501F001DF1}"/>
              </a:ext>
            </a:extLst>
          </p:cNvPr>
          <p:cNvSpPr>
            <a:spLocks noGrp="1"/>
          </p:cNvSpPr>
          <p:nvPr>
            <p:ph idx="1"/>
          </p:nvPr>
        </p:nvSpPr>
        <p:spPr>
          <a:xfrm>
            <a:off x="609599" y="1252328"/>
            <a:ext cx="4145281" cy="3836507"/>
          </a:xfrm>
        </p:spPr>
        <p:txBody>
          <a:bodyPr vert="horz" lIns="91440" tIns="45720" rIns="91440" bIns="45720" rtlCol="0" anchor="ctr">
            <a:noAutofit/>
          </a:bodyPr>
          <a:lstStyle/>
          <a:p>
            <a:r>
              <a:rPr lang="en-GB" sz="2400" dirty="0">
                <a:latin typeface="Calibri" panose="020F0502020204030204" pitchFamily="34" charset="0"/>
                <a:cs typeface="Calibri" panose="020F0502020204030204" pitchFamily="34" charset="0"/>
              </a:rPr>
              <a:t> Sing </a:t>
            </a:r>
          </a:p>
          <a:p>
            <a:r>
              <a:rPr lang="en-GB" sz="2400" dirty="0">
                <a:latin typeface="Calibri" panose="020F0502020204030204" pitchFamily="34" charset="0"/>
                <a:cs typeface="Calibri" panose="020F0502020204030204" pitchFamily="34" charset="0"/>
              </a:rPr>
              <a:t> Baby talk – ‘sing song’ </a:t>
            </a:r>
          </a:p>
          <a:p>
            <a:r>
              <a:rPr lang="en-GB" sz="2400" dirty="0">
                <a:latin typeface="Calibri" panose="020F0502020204030204" pitchFamily="34" charset="0"/>
                <a:cs typeface="Calibri" panose="020F0502020204030204" pitchFamily="34" charset="0"/>
              </a:rPr>
              <a:t> Eye contact</a:t>
            </a:r>
          </a:p>
          <a:p>
            <a:r>
              <a:rPr lang="en-GB" sz="2400" dirty="0">
                <a:latin typeface="Calibri" panose="020F0502020204030204" pitchFamily="34" charset="0"/>
                <a:cs typeface="Calibri" panose="020F0502020204030204" pitchFamily="34" charset="0"/>
              </a:rPr>
              <a:t> Exaggerated expressions</a:t>
            </a:r>
          </a:p>
          <a:p>
            <a:r>
              <a:rPr lang="en-GB" sz="2400" dirty="0">
                <a:latin typeface="Calibri" panose="020F0502020204030204" pitchFamily="34" charset="0"/>
                <a:cs typeface="Calibri" panose="020F0502020204030204" pitchFamily="34" charset="0"/>
              </a:rPr>
              <a:t> Repeat words</a:t>
            </a:r>
          </a:p>
          <a:p>
            <a:r>
              <a:rPr lang="en-GB" sz="2400" dirty="0">
                <a:latin typeface="Calibri" panose="020F0502020204030204" pitchFamily="34" charset="0"/>
                <a:cs typeface="Calibri" panose="020F0502020204030204" pitchFamily="34" charset="0"/>
              </a:rPr>
              <a:t> Show interest </a:t>
            </a:r>
          </a:p>
          <a:p>
            <a:r>
              <a:rPr lang="en-GB" sz="2400" dirty="0">
                <a:latin typeface="Calibri" panose="020F0502020204030204" pitchFamily="34" charset="0"/>
                <a:cs typeface="Calibri" panose="020F0502020204030204" pitchFamily="34" charset="0"/>
              </a:rPr>
              <a:t> Respond to the child’s needs</a:t>
            </a:r>
          </a:p>
          <a:p>
            <a:pPr marL="0" indent="0">
              <a:buNone/>
            </a:pPr>
            <a:endParaRPr lang="en-GB" sz="2400" dirty="0">
              <a:latin typeface="Calibri" panose="020F0502020204030204" pitchFamily="34" charset="0"/>
              <a:cs typeface="Calibri" panose="020F0502020204030204" pitchFamily="34" charset="0"/>
            </a:endParaRPr>
          </a:p>
        </p:txBody>
      </p:sp>
      <p:pic>
        <p:nvPicPr>
          <p:cNvPr id="6" name="Picture 5" descr="A picture containing person, crowd&#10;&#10;Description automatically generated">
            <a:extLst>
              <a:ext uri="{FF2B5EF4-FFF2-40B4-BE49-F238E27FC236}">
                <a16:creationId xmlns:a16="http://schemas.microsoft.com/office/drawing/2014/main" id="{78E6B598-3460-C308-BFD2-B765EDCE5F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05626" y="1252327"/>
            <a:ext cx="7104790" cy="4734813"/>
          </a:xfrm>
          <a:prstGeom prst="rect">
            <a:avLst/>
          </a:prstGeom>
        </p:spPr>
      </p:pic>
    </p:spTree>
    <p:extLst>
      <p:ext uri="{BB962C8B-B14F-4D97-AF65-F5344CB8AC3E}">
        <p14:creationId xmlns:p14="http://schemas.microsoft.com/office/powerpoint/2010/main" val="422557983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8729-64A5-45E3-E1AE-55E12BC15E4B}"/>
              </a:ext>
            </a:extLst>
          </p:cNvPr>
          <p:cNvSpPr>
            <a:spLocks noGrp="1"/>
          </p:cNvSpPr>
          <p:nvPr>
            <p:ph type="title"/>
          </p:nvPr>
        </p:nvSpPr>
        <p:spPr>
          <a:xfrm>
            <a:off x="609600" y="284275"/>
            <a:ext cx="10515600" cy="1325564"/>
          </a:xfrm>
        </p:spPr>
        <p:txBody>
          <a:bodyPr>
            <a:normAutofit/>
          </a:bodyPr>
          <a:lstStyle/>
          <a:p>
            <a:r>
              <a:rPr lang="en-US" dirty="0"/>
              <a:t>Read</a:t>
            </a:r>
          </a:p>
        </p:txBody>
      </p:sp>
      <p:pic>
        <p:nvPicPr>
          <p:cNvPr id="5" name="Picture 4" descr="A person and a child looking at a book&#10;&#10;Description automatically generated with medium confidence">
            <a:extLst>
              <a:ext uri="{FF2B5EF4-FFF2-40B4-BE49-F238E27FC236}">
                <a16:creationId xmlns:a16="http://schemas.microsoft.com/office/drawing/2014/main" id="{D051FDA0-F445-6EAA-D810-819450E2372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77610" y="1022350"/>
            <a:ext cx="7104790" cy="4736527"/>
          </a:xfrm>
          <a:prstGeom prst="rect">
            <a:avLst/>
          </a:prstGeom>
        </p:spPr>
      </p:pic>
      <p:sp>
        <p:nvSpPr>
          <p:cNvPr id="6" name="Content Placeholder 2">
            <a:extLst>
              <a:ext uri="{FF2B5EF4-FFF2-40B4-BE49-F238E27FC236}">
                <a16:creationId xmlns:a16="http://schemas.microsoft.com/office/drawing/2014/main" id="{B0D54918-C0D8-9736-2725-82E000944A04}"/>
              </a:ext>
            </a:extLst>
          </p:cNvPr>
          <p:cNvSpPr>
            <a:spLocks noGrp="1"/>
          </p:cNvSpPr>
          <p:nvPr>
            <p:ph idx="1"/>
          </p:nvPr>
        </p:nvSpPr>
        <p:spPr>
          <a:xfrm>
            <a:off x="609600" y="1136817"/>
            <a:ext cx="3868010" cy="3636352"/>
          </a:xfrm>
        </p:spPr>
        <p:txBody>
          <a:bodyPr vert="horz" lIns="91440" tIns="45720" rIns="91440" bIns="45720" rtlCol="0" anchor="ctr">
            <a:noAutofit/>
          </a:bodyPr>
          <a:lstStyle/>
          <a:p>
            <a:r>
              <a:rPr lang="en-GB" sz="2400" dirty="0">
                <a:latin typeface="Calibri" panose="020F0502020204030204" pitchFamily="34" charset="0"/>
                <a:cs typeface="Calibri" panose="020F0502020204030204" pitchFamily="34" charset="0"/>
              </a:rPr>
              <a:t> Respond to the child’s interest</a:t>
            </a:r>
          </a:p>
          <a:p>
            <a:r>
              <a:rPr lang="en-GB" sz="2400" dirty="0">
                <a:latin typeface="Calibri" panose="020F0502020204030204" pitchFamily="34" charset="0"/>
                <a:cs typeface="Calibri" panose="020F0502020204030204" pitchFamily="34" charset="0"/>
              </a:rPr>
              <a:t> Ask questions about the story and characters</a:t>
            </a:r>
          </a:p>
          <a:p>
            <a:r>
              <a:rPr lang="en-GB" sz="2400" dirty="0">
                <a:latin typeface="Calibri" panose="020F0502020204030204" pitchFamily="34" charset="0"/>
                <a:cs typeface="Calibri" panose="020F0502020204030204" pitchFamily="34" charset="0"/>
              </a:rPr>
              <a:t> Interact with the book and the story</a:t>
            </a:r>
          </a:p>
          <a:p>
            <a:r>
              <a:rPr lang="en-GB" sz="2400" dirty="0">
                <a:latin typeface="Calibri" panose="020F0502020204030204" pitchFamily="34" charset="0"/>
                <a:cs typeface="Calibri" panose="020F0502020204030204" pitchFamily="34" charset="0"/>
              </a:rPr>
              <a:t> Let the child lead (hold the book and decide pace and direction)</a:t>
            </a:r>
          </a:p>
        </p:txBody>
      </p:sp>
    </p:spTree>
    <p:extLst>
      <p:ext uri="{BB962C8B-B14F-4D97-AF65-F5344CB8AC3E}">
        <p14:creationId xmlns:p14="http://schemas.microsoft.com/office/powerpoint/2010/main" val="75230572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8729-64A5-45E3-E1AE-55E12BC15E4B}"/>
              </a:ext>
            </a:extLst>
          </p:cNvPr>
          <p:cNvSpPr>
            <a:spLocks noGrp="1"/>
          </p:cNvSpPr>
          <p:nvPr>
            <p:ph type="title"/>
          </p:nvPr>
        </p:nvSpPr>
        <p:spPr>
          <a:xfrm>
            <a:off x="609600" y="284275"/>
            <a:ext cx="10515600" cy="1325564"/>
          </a:xfrm>
        </p:spPr>
        <p:txBody>
          <a:bodyPr>
            <a:normAutofit/>
          </a:bodyPr>
          <a:lstStyle/>
          <a:p>
            <a:r>
              <a:rPr lang="en-US" dirty="0"/>
              <a:t>Playful learning</a:t>
            </a:r>
          </a:p>
        </p:txBody>
      </p:sp>
      <p:sp>
        <p:nvSpPr>
          <p:cNvPr id="4" name="Content Placeholder 2">
            <a:extLst>
              <a:ext uri="{FF2B5EF4-FFF2-40B4-BE49-F238E27FC236}">
                <a16:creationId xmlns:a16="http://schemas.microsoft.com/office/drawing/2014/main" id="{9DAD1BF9-6938-E3BD-AABE-BB501F001DF1}"/>
              </a:ext>
            </a:extLst>
          </p:cNvPr>
          <p:cNvSpPr>
            <a:spLocks noGrp="1"/>
          </p:cNvSpPr>
          <p:nvPr>
            <p:ph idx="1"/>
          </p:nvPr>
        </p:nvSpPr>
        <p:spPr>
          <a:xfrm>
            <a:off x="609600" y="1219199"/>
            <a:ext cx="3868010" cy="3021497"/>
          </a:xfrm>
        </p:spPr>
        <p:txBody>
          <a:bodyPr vert="horz" lIns="91440" tIns="45720" rIns="91440" bIns="45720" rtlCol="0" anchor="ctr">
            <a:noAutofit/>
          </a:bodyPr>
          <a:lstStyle/>
          <a:p>
            <a:r>
              <a:rPr lang="en-GB" sz="2400" b="1" dirty="0">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Let the child lead play</a:t>
            </a:r>
          </a:p>
          <a:p>
            <a:r>
              <a:rPr lang="en-GB" sz="2400" dirty="0">
                <a:latin typeface="Calibri" panose="020F0502020204030204" pitchFamily="34" charset="0"/>
                <a:cs typeface="Calibri" panose="020F0502020204030204" pitchFamily="34" charset="0"/>
              </a:rPr>
              <a:t> Creative play</a:t>
            </a:r>
          </a:p>
          <a:p>
            <a:r>
              <a:rPr lang="en-GB" sz="2400" dirty="0">
                <a:latin typeface="Calibri" panose="020F0502020204030204" pitchFamily="34" charset="0"/>
                <a:cs typeface="Calibri" panose="020F0502020204030204" pitchFamily="34" charset="0"/>
              </a:rPr>
              <a:t> Imaginary play</a:t>
            </a:r>
          </a:p>
          <a:p>
            <a:r>
              <a:rPr lang="en-GB" sz="2400" dirty="0">
                <a:latin typeface="Calibri" panose="020F0502020204030204" pitchFamily="34" charset="0"/>
                <a:cs typeface="Calibri" panose="020F0502020204030204" pitchFamily="34" charset="0"/>
              </a:rPr>
              <a:t> Get involved, or</a:t>
            </a:r>
          </a:p>
          <a:p>
            <a:r>
              <a:rPr lang="en-GB" sz="2400" dirty="0">
                <a:latin typeface="Calibri" panose="020F0502020204030204" pitchFamily="34" charset="0"/>
                <a:cs typeface="Calibri" panose="020F0502020204030204" pitchFamily="34" charset="0"/>
              </a:rPr>
              <a:t> Allow independent play (but show an interest)</a:t>
            </a:r>
          </a:p>
        </p:txBody>
      </p:sp>
      <p:pic>
        <p:nvPicPr>
          <p:cNvPr id="5" name="Picture 4" descr="A person and a baby playing with toys&#10;&#10;Description automatically generated with low confidence">
            <a:extLst>
              <a:ext uri="{FF2B5EF4-FFF2-40B4-BE49-F238E27FC236}">
                <a16:creationId xmlns:a16="http://schemas.microsoft.com/office/drawing/2014/main" id="{0DD2C66A-8808-4487-C07A-7BDE6FFACF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6443" y="1219199"/>
            <a:ext cx="7005957" cy="4767943"/>
          </a:xfrm>
          <a:prstGeom prst="rect">
            <a:avLst/>
          </a:prstGeom>
        </p:spPr>
      </p:pic>
    </p:spTree>
    <p:extLst>
      <p:ext uri="{BB962C8B-B14F-4D97-AF65-F5344CB8AC3E}">
        <p14:creationId xmlns:p14="http://schemas.microsoft.com/office/powerpoint/2010/main" val="415481497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8729-64A5-45E3-E1AE-55E12BC15E4B}"/>
              </a:ext>
            </a:extLst>
          </p:cNvPr>
          <p:cNvSpPr>
            <a:spLocks noGrp="1"/>
          </p:cNvSpPr>
          <p:nvPr>
            <p:ph type="title"/>
          </p:nvPr>
        </p:nvSpPr>
        <p:spPr>
          <a:xfrm>
            <a:off x="609600" y="284275"/>
            <a:ext cx="10515600" cy="1325564"/>
          </a:xfrm>
        </p:spPr>
        <p:txBody>
          <a:bodyPr>
            <a:normAutofit/>
          </a:bodyPr>
          <a:lstStyle/>
          <a:p>
            <a:r>
              <a:rPr lang="en-US" dirty="0"/>
              <a:t>Everyday learning</a:t>
            </a:r>
          </a:p>
        </p:txBody>
      </p:sp>
      <p:sp>
        <p:nvSpPr>
          <p:cNvPr id="5" name="Content Placeholder 2">
            <a:extLst>
              <a:ext uri="{FF2B5EF4-FFF2-40B4-BE49-F238E27FC236}">
                <a16:creationId xmlns:a16="http://schemas.microsoft.com/office/drawing/2014/main" id="{56656619-0128-463B-D036-80FEC61A93F0}"/>
              </a:ext>
            </a:extLst>
          </p:cNvPr>
          <p:cNvSpPr>
            <a:spLocks noGrp="1"/>
          </p:cNvSpPr>
          <p:nvPr>
            <p:ph idx="1"/>
          </p:nvPr>
        </p:nvSpPr>
        <p:spPr>
          <a:xfrm>
            <a:off x="609599" y="1302656"/>
            <a:ext cx="3868010" cy="3228498"/>
          </a:xfrm>
        </p:spPr>
        <p:txBody>
          <a:bodyPr vert="horz" lIns="91440" tIns="45720" rIns="91440" bIns="45720" rtlCol="0" anchor="ctr">
            <a:noAutofit/>
          </a:bodyPr>
          <a:lstStyle/>
          <a:p>
            <a:r>
              <a:rPr lang="en-GB" sz="2400" dirty="0">
                <a:latin typeface="Calibri" panose="020F0502020204030204" pitchFamily="34" charset="0"/>
                <a:cs typeface="Calibri" panose="020F0502020204030204" pitchFamily="34" charset="0"/>
              </a:rPr>
              <a:t> Narrate what you are doing</a:t>
            </a:r>
          </a:p>
          <a:p>
            <a:r>
              <a:rPr lang="en-GB" sz="2400" dirty="0">
                <a:latin typeface="Calibri" panose="020F0502020204030204" pitchFamily="34" charset="0"/>
                <a:cs typeface="Calibri" panose="020F0502020204030204" pitchFamily="34" charset="0"/>
              </a:rPr>
              <a:t> Label every day items</a:t>
            </a:r>
          </a:p>
          <a:p>
            <a:r>
              <a:rPr lang="en-GB" sz="2400" dirty="0">
                <a:latin typeface="Calibri" panose="020F0502020204030204" pitchFamily="34" charset="0"/>
                <a:cs typeface="Calibri" panose="020F0502020204030204" pitchFamily="34" charset="0"/>
              </a:rPr>
              <a:t> Count out objects</a:t>
            </a:r>
          </a:p>
          <a:p>
            <a:r>
              <a:rPr lang="en-GB" sz="2400" dirty="0">
                <a:latin typeface="Calibri" panose="020F0502020204030204" pitchFamily="34" charset="0"/>
                <a:cs typeface="Calibri" panose="020F0502020204030204" pitchFamily="34" charset="0"/>
              </a:rPr>
              <a:t> Teach turn taking</a:t>
            </a:r>
          </a:p>
          <a:p>
            <a:r>
              <a:rPr lang="en-GB" sz="2400" dirty="0">
                <a:latin typeface="Calibri" panose="020F0502020204030204" pitchFamily="34" charset="0"/>
                <a:cs typeface="Calibri" panose="020F0502020204030204" pitchFamily="34" charset="0"/>
              </a:rPr>
              <a:t> Encourage curiosity</a:t>
            </a:r>
          </a:p>
          <a:p>
            <a:r>
              <a:rPr lang="en-GB" sz="2400" dirty="0">
                <a:latin typeface="Calibri" panose="020F0502020204030204" pitchFamily="34" charset="0"/>
                <a:cs typeface="Calibri" panose="020F0502020204030204" pitchFamily="34" charset="0"/>
              </a:rPr>
              <a:t> Respond to their needs</a:t>
            </a:r>
          </a:p>
          <a:p>
            <a:pPr marL="0" indent="0">
              <a:buNone/>
            </a:pPr>
            <a:endParaRPr lang="en-GB" sz="2400" dirty="0">
              <a:latin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cs typeface="Calibri" panose="020F0502020204030204" pitchFamily="34" charset="0"/>
            </a:endParaRPr>
          </a:p>
        </p:txBody>
      </p:sp>
      <p:pic>
        <p:nvPicPr>
          <p:cNvPr id="7" name="Picture 6" descr="A picture containing floor, indoor, wall, person&#10;&#10;Description automatically generated">
            <a:extLst>
              <a:ext uri="{FF2B5EF4-FFF2-40B4-BE49-F238E27FC236}">
                <a16:creationId xmlns:a16="http://schemas.microsoft.com/office/drawing/2014/main" id="{3FF71D28-A863-9658-2F30-31B7B8ABBD0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77611" y="1150256"/>
            <a:ext cx="7104790" cy="4736527"/>
          </a:xfrm>
          <a:prstGeom prst="rect">
            <a:avLst/>
          </a:prstGeom>
        </p:spPr>
      </p:pic>
    </p:spTree>
    <p:extLst>
      <p:ext uri="{BB962C8B-B14F-4D97-AF65-F5344CB8AC3E}">
        <p14:creationId xmlns:p14="http://schemas.microsoft.com/office/powerpoint/2010/main" val="890932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8729-64A5-45E3-E1AE-55E12BC15E4B}"/>
              </a:ext>
            </a:extLst>
          </p:cNvPr>
          <p:cNvSpPr>
            <a:spLocks noGrp="1"/>
          </p:cNvSpPr>
          <p:nvPr>
            <p:ph type="title"/>
          </p:nvPr>
        </p:nvSpPr>
        <p:spPr>
          <a:xfrm>
            <a:off x="609600" y="284275"/>
            <a:ext cx="10515600" cy="1325564"/>
          </a:xfrm>
        </p:spPr>
        <p:txBody>
          <a:bodyPr>
            <a:normAutofit/>
          </a:bodyPr>
          <a:lstStyle/>
          <a:p>
            <a:r>
              <a:rPr lang="en-US" dirty="0"/>
              <a:t>A healthy home</a:t>
            </a:r>
          </a:p>
        </p:txBody>
      </p:sp>
      <p:sp>
        <p:nvSpPr>
          <p:cNvPr id="5" name="Content Placeholder 2">
            <a:extLst>
              <a:ext uri="{FF2B5EF4-FFF2-40B4-BE49-F238E27FC236}">
                <a16:creationId xmlns:a16="http://schemas.microsoft.com/office/drawing/2014/main" id="{56656619-0128-463B-D036-80FEC61A93F0}"/>
              </a:ext>
            </a:extLst>
          </p:cNvPr>
          <p:cNvSpPr>
            <a:spLocks noGrp="1"/>
          </p:cNvSpPr>
          <p:nvPr>
            <p:ph idx="1"/>
          </p:nvPr>
        </p:nvSpPr>
        <p:spPr>
          <a:xfrm>
            <a:off x="609599" y="1150256"/>
            <a:ext cx="3868010" cy="3228498"/>
          </a:xfrm>
        </p:spPr>
        <p:txBody>
          <a:bodyPr vert="horz" lIns="91440" tIns="45720" rIns="91440" bIns="45720" rtlCol="0" anchor="ctr">
            <a:noAutofit/>
          </a:bodyPr>
          <a:lstStyle/>
          <a:p>
            <a:r>
              <a:rPr lang="en-GB" sz="2400" dirty="0">
                <a:latin typeface="Calibri" panose="020F0502020204030204" pitchFamily="34" charset="0"/>
                <a:cs typeface="Calibri" panose="020F0502020204030204" pitchFamily="34" charset="0"/>
              </a:rPr>
              <a:t> Safe environment</a:t>
            </a:r>
          </a:p>
          <a:p>
            <a:r>
              <a:rPr lang="en-GB" sz="2400" dirty="0">
                <a:latin typeface="Calibri" panose="020F0502020204030204" pitchFamily="34" charset="0"/>
                <a:cs typeface="Calibri" panose="020F0502020204030204" pitchFamily="34" charset="0"/>
              </a:rPr>
              <a:t> Nutritious diet</a:t>
            </a:r>
          </a:p>
          <a:p>
            <a:r>
              <a:rPr lang="en-GB" sz="2400" dirty="0">
                <a:latin typeface="Calibri" panose="020F0502020204030204" pitchFamily="34" charset="0"/>
                <a:cs typeface="Calibri" panose="020F0502020204030204" pitchFamily="34" charset="0"/>
              </a:rPr>
              <a:t> Emotional support</a:t>
            </a:r>
          </a:p>
          <a:p>
            <a:r>
              <a:rPr lang="en-GB" sz="2400" dirty="0">
                <a:latin typeface="Calibri" panose="020F0502020204030204" pitchFamily="34" charset="0"/>
                <a:cs typeface="Calibri" panose="020F0502020204030204" pitchFamily="34" charset="0"/>
              </a:rPr>
              <a:t> Healthy sleep routines</a:t>
            </a:r>
          </a:p>
          <a:p>
            <a:r>
              <a:rPr lang="en-GB" sz="2400" dirty="0">
                <a:latin typeface="Calibri" panose="020F0502020204030204" pitchFamily="34" charset="0"/>
                <a:cs typeface="Calibri" panose="020F0502020204030204" pitchFamily="34" charset="0"/>
              </a:rPr>
              <a:t> Exploring outdoors</a:t>
            </a:r>
          </a:p>
          <a:p>
            <a:r>
              <a:rPr lang="en-GB" sz="2400" dirty="0">
                <a:latin typeface="Calibri" panose="020F0502020204030204" pitchFamily="34" charset="0"/>
                <a:cs typeface="Calibri" panose="020F0502020204030204" pitchFamily="34" charset="0"/>
              </a:rPr>
              <a:t> Show you care </a:t>
            </a:r>
          </a:p>
          <a:p>
            <a:pPr marL="0" indent="0">
              <a:buNone/>
            </a:pPr>
            <a:endParaRPr lang="en-GB" sz="2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FDE857A-07FE-F8A1-2A9E-D7BD9634F6C5}"/>
              </a:ext>
            </a:extLst>
          </p:cNvPr>
          <p:cNvPicPr>
            <a:picLocks noChangeAspect="1"/>
          </p:cNvPicPr>
          <p:nvPr/>
        </p:nvPicPr>
        <p:blipFill>
          <a:blip r:embed="rId3"/>
          <a:stretch>
            <a:fillRect/>
          </a:stretch>
        </p:blipFill>
        <p:spPr>
          <a:xfrm>
            <a:off x="5476736" y="843169"/>
            <a:ext cx="4886463" cy="4974666"/>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E36BAEB7-FA8A-CBE6-7FA9-1DB49203DFD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26272" y="3429000"/>
            <a:ext cx="1088225" cy="1040165"/>
          </a:xfrm>
          <a:prstGeom prst="rect">
            <a:avLst/>
          </a:prstGeom>
        </p:spPr>
      </p:pic>
    </p:spTree>
    <p:extLst>
      <p:ext uri="{BB962C8B-B14F-4D97-AF65-F5344CB8AC3E}">
        <p14:creationId xmlns:p14="http://schemas.microsoft.com/office/powerpoint/2010/main" val="178171241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E980-16F4-4AF9-B58B-ECDB0F478D05}"/>
              </a:ext>
            </a:extLst>
          </p:cNvPr>
          <p:cNvSpPr>
            <a:spLocks noGrp="1"/>
          </p:cNvSpPr>
          <p:nvPr>
            <p:ph type="title"/>
          </p:nvPr>
        </p:nvSpPr>
        <p:spPr>
          <a:xfrm>
            <a:off x="838200" y="-1325563"/>
            <a:ext cx="10515600" cy="1325563"/>
          </a:xfrm>
        </p:spPr>
        <p:txBody>
          <a:bodyPr>
            <a:normAutofit fontScale="90000"/>
          </a:bodyPr>
          <a:lstStyle/>
          <a:p>
            <a:r>
              <a:rPr lang="en-GB" sz="5400" dirty="0">
                <a:ea typeface="+mj-lt"/>
                <a:cs typeface="+mj-lt"/>
              </a:rPr>
              <a:t>5 ways of growing healthy brains:</a:t>
            </a:r>
            <a:endParaRPr lang="en-US" sz="5400" dirty="0"/>
          </a:p>
        </p:txBody>
      </p:sp>
      <p:pic>
        <p:nvPicPr>
          <p:cNvPr id="4" name="Picture 3" descr="Diagram, schematic&#10;&#10;Description automatically generated">
            <a:extLst>
              <a:ext uri="{FF2B5EF4-FFF2-40B4-BE49-F238E27FC236}">
                <a16:creationId xmlns:a16="http://schemas.microsoft.com/office/drawing/2014/main" id="{AFE3B35E-084C-A4D6-1142-A492A5D74A2D}"/>
              </a:ext>
            </a:extLst>
          </p:cNvPr>
          <p:cNvPicPr>
            <a:picLocks noChangeAspect="1"/>
          </p:cNvPicPr>
          <p:nvPr/>
        </p:nvPicPr>
        <p:blipFill>
          <a:blip r:embed="rId3"/>
          <a:stretch>
            <a:fillRect/>
          </a:stretch>
        </p:blipFill>
        <p:spPr>
          <a:xfrm>
            <a:off x="136682" y="-3817"/>
            <a:ext cx="12055318" cy="6788666"/>
          </a:xfrm>
          <a:prstGeom prst="rect">
            <a:avLst/>
          </a:prstGeom>
        </p:spPr>
      </p:pic>
    </p:spTree>
    <p:extLst>
      <p:ext uri="{BB962C8B-B14F-4D97-AF65-F5344CB8AC3E}">
        <p14:creationId xmlns:p14="http://schemas.microsoft.com/office/powerpoint/2010/main" val="3255828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26" descr="A close-up of a penguin&#10;&#10;Description automatically generated with medium confidence">
            <a:extLst>
              <a:ext uri="{FF2B5EF4-FFF2-40B4-BE49-F238E27FC236}">
                <a16:creationId xmlns:a16="http://schemas.microsoft.com/office/drawing/2014/main" id="{A26529AF-4C02-9DF5-433D-7D4D2A024C9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99998" y="21957"/>
            <a:ext cx="2326448" cy="2326448"/>
          </a:xfrm>
          <a:prstGeom prst="rect">
            <a:avLst/>
          </a:prstGeom>
        </p:spPr>
      </p:pic>
      <p:pic>
        <p:nvPicPr>
          <p:cNvPr id="33" name="Picture 32" descr="A picture containing clipart&#10;&#10;Description automatically generated">
            <a:extLst>
              <a:ext uri="{FF2B5EF4-FFF2-40B4-BE49-F238E27FC236}">
                <a16:creationId xmlns:a16="http://schemas.microsoft.com/office/drawing/2014/main" id="{9827C096-E91D-7572-FE5E-2AE5E14BB5A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15252" y="3651007"/>
            <a:ext cx="2332084" cy="2332084"/>
          </a:xfrm>
          <a:prstGeom prst="rect">
            <a:avLst/>
          </a:prstGeom>
        </p:spPr>
      </p:pic>
      <p:pic>
        <p:nvPicPr>
          <p:cNvPr id="23" name="Picture 22">
            <a:extLst>
              <a:ext uri="{FF2B5EF4-FFF2-40B4-BE49-F238E27FC236}">
                <a16:creationId xmlns:a16="http://schemas.microsoft.com/office/drawing/2014/main" id="{36CE591F-4F16-6134-6688-8DA6757FAFB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67726" y="4503286"/>
            <a:ext cx="2326448" cy="2326448"/>
          </a:xfrm>
          <a:prstGeom prst="rect">
            <a:avLst/>
          </a:prstGeom>
        </p:spPr>
      </p:pic>
      <p:pic>
        <p:nvPicPr>
          <p:cNvPr id="25" name="Picture 24" descr="Icon&#10;&#10;Description automatically generated">
            <a:extLst>
              <a:ext uri="{FF2B5EF4-FFF2-40B4-BE49-F238E27FC236}">
                <a16:creationId xmlns:a16="http://schemas.microsoft.com/office/drawing/2014/main" id="{59E8DB88-A39A-100D-7C77-B0DC076E29A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0377" y="4608975"/>
            <a:ext cx="2326449" cy="2326449"/>
          </a:xfrm>
          <a:prstGeom prst="rect">
            <a:avLst/>
          </a:prstGeom>
        </p:spPr>
      </p:pic>
      <p:pic>
        <p:nvPicPr>
          <p:cNvPr id="35" name="Picture 34" descr="A picture containing vector graphics&#10;&#10;Description automatically generated">
            <a:extLst>
              <a:ext uri="{FF2B5EF4-FFF2-40B4-BE49-F238E27FC236}">
                <a16:creationId xmlns:a16="http://schemas.microsoft.com/office/drawing/2014/main" id="{1121FFC4-FA4A-51A1-5080-AE54314C5FE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2713" y="712369"/>
            <a:ext cx="2326449" cy="2326449"/>
          </a:xfrm>
          <a:prstGeom prst="rect">
            <a:avLst/>
          </a:prstGeom>
        </p:spPr>
      </p:pic>
      <p:sp>
        <p:nvSpPr>
          <p:cNvPr id="2" name="Title 1">
            <a:extLst>
              <a:ext uri="{FF2B5EF4-FFF2-40B4-BE49-F238E27FC236}">
                <a16:creationId xmlns:a16="http://schemas.microsoft.com/office/drawing/2014/main" id="{DAEA5113-5F32-B935-E595-8ED8655DA544}"/>
              </a:ext>
            </a:extLst>
          </p:cNvPr>
          <p:cNvSpPr>
            <a:spLocks noGrp="1"/>
          </p:cNvSpPr>
          <p:nvPr>
            <p:ph type="title"/>
          </p:nvPr>
        </p:nvSpPr>
        <p:spPr>
          <a:xfrm>
            <a:off x="409794" y="-183916"/>
            <a:ext cx="10515600" cy="1325563"/>
          </a:xfrm>
        </p:spPr>
        <p:txBody>
          <a:bodyPr>
            <a:normAutofit/>
          </a:bodyPr>
          <a:lstStyle/>
          <a:p>
            <a:r>
              <a:rPr lang="en-US" sz="3000" b="1" dirty="0"/>
              <a:t>Should we talk to a baby?</a:t>
            </a:r>
          </a:p>
        </p:txBody>
      </p:sp>
      <p:sp>
        <p:nvSpPr>
          <p:cNvPr id="6" name="Rounded Rectangular Callout 5">
            <a:extLst>
              <a:ext uri="{FF2B5EF4-FFF2-40B4-BE49-F238E27FC236}">
                <a16:creationId xmlns:a16="http://schemas.microsoft.com/office/drawing/2014/main" id="{DF5831E9-31C8-0B1F-A2D6-BED5B062FBB8}"/>
              </a:ext>
            </a:extLst>
          </p:cNvPr>
          <p:cNvSpPr/>
          <p:nvPr/>
        </p:nvSpPr>
        <p:spPr>
          <a:xfrm>
            <a:off x="5717164" y="631845"/>
            <a:ext cx="4347457" cy="1162110"/>
          </a:xfrm>
          <a:prstGeom prst="wedgeRoundRectCallout">
            <a:avLst>
              <a:gd name="adj1" fmla="val 59260"/>
              <a:gd name="adj2" fmla="val -929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Start talking to a baby as soon as they are born. Talk to them normally – that way they will learn how to speak properly.</a:t>
            </a:r>
          </a:p>
        </p:txBody>
      </p:sp>
      <p:sp>
        <p:nvSpPr>
          <p:cNvPr id="7" name="Rounded Rectangular Callout 6">
            <a:extLst>
              <a:ext uri="{FF2B5EF4-FFF2-40B4-BE49-F238E27FC236}">
                <a16:creationId xmlns:a16="http://schemas.microsoft.com/office/drawing/2014/main" id="{66226BD3-F18E-AFD1-74CE-5B4C7F6BD0C0}"/>
              </a:ext>
            </a:extLst>
          </p:cNvPr>
          <p:cNvSpPr/>
          <p:nvPr/>
        </p:nvSpPr>
        <p:spPr>
          <a:xfrm>
            <a:off x="177361" y="3361503"/>
            <a:ext cx="3106240" cy="1455546"/>
          </a:xfrm>
          <a:prstGeom prst="wedgeRoundRectCallout">
            <a:avLst>
              <a:gd name="adj1" fmla="val 34230"/>
              <a:gd name="adj2" fmla="val 8415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talk to a baby in a sing song voice and exaggerate my face when I speak… it’s like… ‘baby talk’ and really fun!</a:t>
            </a:r>
          </a:p>
        </p:txBody>
      </p:sp>
      <p:sp>
        <p:nvSpPr>
          <p:cNvPr id="5" name="Rounded Rectangular Callout 4">
            <a:extLst>
              <a:ext uri="{FF2B5EF4-FFF2-40B4-BE49-F238E27FC236}">
                <a16:creationId xmlns:a16="http://schemas.microsoft.com/office/drawing/2014/main" id="{FCF8D7E3-44C9-455E-8514-9E0BC3CDBF69}"/>
              </a:ext>
            </a:extLst>
          </p:cNvPr>
          <p:cNvSpPr/>
          <p:nvPr/>
        </p:nvSpPr>
        <p:spPr>
          <a:xfrm>
            <a:off x="7820129" y="2646234"/>
            <a:ext cx="3105265" cy="1684062"/>
          </a:xfrm>
          <a:prstGeom prst="wedgeRoundRectCallout">
            <a:avLst>
              <a:gd name="adj1" fmla="val 43410"/>
              <a:gd name="adj2" fmla="val 6753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not important in the first few weeks as they cannot speak. When they start making babbling sounds, then it is fun to chat!  </a:t>
            </a:r>
          </a:p>
        </p:txBody>
      </p:sp>
      <p:sp>
        <p:nvSpPr>
          <p:cNvPr id="3" name="Rounded Rectangular Callout 2">
            <a:extLst>
              <a:ext uri="{FF2B5EF4-FFF2-40B4-BE49-F238E27FC236}">
                <a16:creationId xmlns:a16="http://schemas.microsoft.com/office/drawing/2014/main" id="{0D932B19-1F39-FAB4-6708-D5C09F878F2B}"/>
              </a:ext>
            </a:extLst>
          </p:cNvPr>
          <p:cNvSpPr/>
          <p:nvPr/>
        </p:nvSpPr>
        <p:spPr>
          <a:xfrm>
            <a:off x="1974599" y="926796"/>
            <a:ext cx="3106240" cy="1162110"/>
          </a:xfrm>
          <a:prstGeom prst="wedgeRoundRectCallout">
            <a:avLst>
              <a:gd name="adj1" fmla="val -62283"/>
              <a:gd name="adj2" fmla="val 388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There’s no benefit in talking to a baby. Not until they can say some words!</a:t>
            </a:r>
          </a:p>
        </p:txBody>
      </p:sp>
      <p:sp>
        <p:nvSpPr>
          <p:cNvPr id="4" name="Rounded Rectangular Callout 3">
            <a:extLst>
              <a:ext uri="{FF2B5EF4-FFF2-40B4-BE49-F238E27FC236}">
                <a16:creationId xmlns:a16="http://schemas.microsoft.com/office/drawing/2014/main" id="{32D3217E-937E-8B5E-252A-CFC3C3192EE8}"/>
              </a:ext>
            </a:extLst>
          </p:cNvPr>
          <p:cNvSpPr/>
          <p:nvPr/>
        </p:nvSpPr>
        <p:spPr>
          <a:xfrm>
            <a:off x="7424396" y="5183056"/>
            <a:ext cx="932991" cy="516424"/>
          </a:xfrm>
          <a:prstGeom prst="wedgeRoundRectCallout">
            <a:avLst>
              <a:gd name="adj1" fmla="val 85456"/>
              <a:gd name="adj2" fmla="val 1539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1EC911AC-FC2E-B44E-F31E-D8A34359897E}"/>
              </a:ext>
            </a:extLst>
          </p:cNvPr>
          <p:cNvSpPr txBox="1"/>
          <p:nvPr/>
        </p:nvSpPr>
        <p:spPr>
          <a:xfrm>
            <a:off x="1976748" y="5742600"/>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Lilly</a:t>
            </a:r>
          </a:p>
        </p:txBody>
      </p:sp>
      <p:sp>
        <p:nvSpPr>
          <p:cNvPr id="17" name="TextBox 16">
            <a:extLst>
              <a:ext uri="{FF2B5EF4-FFF2-40B4-BE49-F238E27FC236}">
                <a16:creationId xmlns:a16="http://schemas.microsoft.com/office/drawing/2014/main" id="{624F6FD6-09A6-C312-A493-F05AB91334B3}"/>
              </a:ext>
            </a:extLst>
          </p:cNvPr>
          <p:cNvSpPr txBox="1"/>
          <p:nvPr/>
        </p:nvSpPr>
        <p:spPr>
          <a:xfrm>
            <a:off x="11072648" y="2066493"/>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Tam</a:t>
            </a:r>
          </a:p>
        </p:txBody>
      </p:sp>
      <p:sp>
        <p:nvSpPr>
          <p:cNvPr id="18" name="TextBox 17">
            <a:extLst>
              <a:ext uri="{FF2B5EF4-FFF2-40B4-BE49-F238E27FC236}">
                <a16:creationId xmlns:a16="http://schemas.microsoft.com/office/drawing/2014/main" id="{6A3AC1DB-E576-DFE6-788B-B5AAB3857BEC}"/>
              </a:ext>
            </a:extLst>
          </p:cNvPr>
          <p:cNvSpPr txBox="1"/>
          <p:nvPr/>
        </p:nvSpPr>
        <p:spPr>
          <a:xfrm>
            <a:off x="2002547" y="2587792"/>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Tyrell</a:t>
            </a:r>
          </a:p>
        </p:txBody>
      </p:sp>
      <p:sp>
        <p:nvSpPr>
          <p:cNvPr id="19" name="TextBox 18">
            <a:extLst>
              <a:ext uri="{FF2B5EF4-FFF2-40B4-BE49-F238E27FC236}">
                <a16:creationId xmlns:a16="http://schemas.microsoft.com/office/drawing/2014/main" id="{F8E52F1B-5796-69FA-2CEB-C6859C42AAB5}"/>
              </a:ext>
            </a:extLst>
          </p:cNvPr>
          <p:cNvSpPr txBox="1"/>
          <p:nvPr/>
        </p:nvSpPr>
        <p:spPr>
          <a:xfrm>
            <a:off x="8011598" y="6488668"/>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Pat</a:t>
            </a:r>
          </a:p>
        </p:txBody>
      </p:sp>
      <p:sp>
        <p:nvSpPr>
          <p:cNvPr id="20" name="TextBox 19">
            <a:extLst>
              <a:ext uri="{FF2B5EF4-FFF2-40B4-BE49-F238E27FC236}">
                <a16:creationId xmlns:a16="http://schemas.microsoft.com/office/drawing/2014/main" id="{27B6AAA7-EDBA-68FC-D4B2-9C6672F6977D}"/>
              </a:ext>
            </a:extLst>
          </p:cNvPr>
          <p:cNvSpPr txBox="1"/>
          <p:nvPr/>
        </p:nvSpPr>
        <p:spPr>
          <a:xfrm>
            <a:off x="10649304" y="5855256"/>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Ben</a:t>
            </a:r>
          </a:p>
        </p:txBody>
      </p:sp>
      <p:sp>
        <p:nvSpPr>
          <p:cNvPr id="9" name="Footer Placeholder 3">
            <a:extLst>
              <a:ext uri="{FF2B5EF4-FFF2-40B4-BE49-F238E27FC236}">
                <a16:creationId xmlns:a16="http://schemas.microsoft.com/office/drawing/2014/main" id="{0719F800-164F-212D-1A90-C9746E0EDECC}"/>
              </a:ext>
            </a:extLst>
          </p:cNvPr>
          <p:cNvSpPr>
            <a:spLocks noGrp="1"/>
          </p:cNvSpPr>
          <p:nvPr>
            <p:ph type="ftr" sz="quarter" idx="11"/>
          </p:nvPr>
        </p:nvSpPr>
        <p:spPr>
          <a:xfrm>
            <a:off x="4038600" y="6356350"/>
            <a:ext cx="4114800" cy="365125"/>
          </a:xfrm>
          <a:prstGeom prst="rect">
            <a:avLst/>
          </a:prstGeom>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Illustrations by Shanie Svenson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Characters named by students at Denefield School</a:t>
            </a:r>
          </a:p>
        </p:txBody>
      </p:sp>
      <p:pic>
        <p:nvPicPr>
          <p:cNvPr id="11" name="Picture 10" descr="Cute laughing baby">
            <a:extLst>
              <a:ext uri="{FF2B5EF4-FFF2-40B4-BE49-F238E27FC236}">
                <a16:creationId xmlns:a16="http://schemas.microsoft.com/office/drawing/2014/main" id="{9BBFD264-74A1-8182-F7CD-08920565AB3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00599" y="2224292"/>
            <a:ext cx="4253975" cy="2839754"/>
          </a:xfrm>
          <a:prstGeom prst="rect">
            <a:avLst/>
          </a:prstGeom>
          <a:effectLst>
            <a:softEdge rad="300831"/>
          </a:effectLst>
        </p:spPr>
      </p:pic>
    </p:spTree>
    <p:extLst>
      <p:ext uri="{BB962C8B-B14F-4D97-AF65-F5344CB8AC3E}">
        <p14:creationId xmlns:p14="http://schemas.microsoft.com/office/powerpoint/2010/main" val="156442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30FF56-835B-C16A-85FF-517B876A93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20223" y="4774353"/>
            <a:ext cx="2156711" cy="2156711"/>
          </a:xfrm>
          <a:prstGeom prst="rect">
            <a:avLst/>
          </a:prstGeom>
        </p:spPr>
      </p:pic>
      <p:pic>
        <p:nvPicPr>
          <p:cNvPr id="24" name="Picture 23" descr="A picture containing toy, doll, clipart&#10;&#10;Description automatically generated">
            <a:extLst>
              <a:ext uri="{FF2B5EF4-FFF2-40B4-BE49-F238E27FC236}">
                <a16:creationId xmlns:a16="http://schemas.microsoft.com/office/drawing/2014/main" id="{B1E595CD-0649-B380-EC30-49D24B2A04D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08907" y="1041056"/>
            <a:ext cx="2156712" cy="2156712"/>
          </a:xfrm>
          <a:prstGeom prst="rect">
            <a:avLst/>
          </a:prstGeom>
        </p:spPr>
      </p:pic>
      <p:pic>
        <p:nvPicPr>
          <p:cNvPr id="28" name="Picture 27" descr="A picture containing toy, doll, clipart&#10;&#10;Description automatically generated">
            <a:extLst>
              <a:ext uri="{FF2B5EF4-FFF2-40B4-BE49-F238E27FC236}">
                <a16:creationId xmlns:a16="http://schemas.microsoft.com/office/drawing/2014/main" id="{5B302476-B5B2-5900-2636-64E8759574C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359078" y="4266249"/>
            <a:ext cx="2156711" cy="2156711"/>
          </a:xfrm>
          <a:prstGeom prst="rect">
            <a:avLst/>
          </a:prstGeom>
        </p:spPr>
      </p:pic>
      <p:pic>
        <p:nvPicPr>
          <p:cNvPr id="26" name="Picture 25" descr="Icon&#10;&#10;Description automatically generated">
            <a:extLst>
              <a:ext uri="{FF2B5EF4-FFF2-40B4-BE49-F238E27FC236}">
                <a16:creationId xmlns:a16="http://schemas.microsoft.com/office/drawing/2014/main" id="{2A73FFC6-ECC1-C9CA-E6EA-EBBFB1855A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42012" y="4685989"/>
            <a:ext cx="2156711" cy="2156711"/>
          </a:xfrm>
          <a:prstGeom prst="rect">
            <a:avLst/>
          </a:prstGeom>
        </p:spPr>
      </p:pic>
      <p:pic>
        <p:nvPicPr>
          <p:cNvPr id="22" name="Picture 21" descr="A picture containing toy&#10;&#10;Description automatically generated">
            <a:extLst>
              <a:ext uri="{FF2B5EF4-FFF2-40B4-BE49-F238E27FC236}">
                <a16:creationId xmlns:a16="http://schemas.microsoft.com/office/drawing/2014/main" id="{02201E91-B6FD-104F-4533-6B08181924E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59611" y="1386185"/>
            <a:ext cx="2156711" cy="2156711"/>
          </a:xfrm>
          <a:prstGeom prst="rect">
            <a:avLst/>
          </a:prstGeom>
        </p:spPr>
      </p:pic>
      <p:sp>
        <p:nvSpPr>
          <p:cNvPr id="2" name="Title 1">
            <a:extLst>
              <a:ext uri="{FF2B5EF4-FFF2-40B4-BE49-F238E27FC236}">
                <a16:creationId xmlns:a16="http://schemas.microsoft.com/office/drawing/2014/main" id="{DAEA5113-5F32-B935-E595-8ED8655DA544}"/>
              </a:ext>
            </a:extLst>
          </p:cNvPr>
          <p:cNvSpPr>
            <a:spLocks noGrp="1"/>
          </p:cNvSpPr>
          <p:nvPr>
            <p:ph type="title"/>
          </p:nvPr>
        </p:nvSpPr>
        <p:spPr>
          <a:xfrm>
            <a:off x="130602" y="246734"/>
            <a:ext cx="11075504" cy="653070"/>
          </a:xfrm>
        </p:spPr>
        <p:txBody>
          <a:bodyPr>
            <a:normAutofit/>
          </a:bodyPr>
          <a:lstStyle/>
          <a:p>
            <a:r>
              <a:rPr lang="en-US" sz="3000" b="1" dirty="0"/>
              <a:t>Supporting brain development through playing with building blocks.</a:t>
            </a:r>
          </a:p>
        </p:txBody>
      </p:sp>
      <p:sp>
        <p:nvSpPr>
          <p:cNvPr id="3" name="Rounded Rectangular Callout 2">
            <a:extLst>
              <a:ext uri="{FF2B5EF4-FFF2-40B4-BE49-F238E27FC236}">
                <a16:creationId xmlns:a16="http://schemas.microsoft.com/office/drawing/2014/main" id="{0D932B19-1F39-FAB4-6708-D5C09F878F2B}"/>
              </a:ext>
            </a:extLst>
          </p:cNvPr>
          <p:cNvSpPr/>
          <p:nvPr/>
        </p:nvSpPr>
        <p:spPr>
          <a:xfrm>
            <a:off x="1188569" y="1013932"/>
            <a:ext cx="2890381" cy="1450609"/>
          </a:xfrm>
          <a:prstGeom prst="wedgeRoundRectCallout">
            <a:avLst>
              <a:gd name="adj1" fmla="val -56640"/>
              <a:gd name="adj2" fmla="val 3156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 going to let you play by yourself. It will help build your creative  skills. It gives me time to check my email. </a:t>
            </a:r>
          </a:p>
        </p:txBody>
      </p:sp>
      <p:sp>
        <p:nvSpPr>
          <p:cNvPr id="5" name="Rounded Rectangular Callout 4">
            <a:extLst>
              <a:ext uri="{FF2B5EF4-FFF2-40B4-BE49-F238E27FC236}">
                <a16:creationId xmlns:a16="http://schemas.microsoft.com/office/drawing/2014/main" id="{FCF8D7E3-44C9-455E-8514-9E0BC3CDBF69}"/>
              </a:ext>
            </a:extLst>
          </p:cNvPr>
          <p:cNvSpPr/>
          <p:nvPr/>
        </p:nvSpPr>
        <p:spPr>
          <a:xfrm>
            <a:off x="8049981" y="3047485"/>
            <a:ext cx="2762216" cy="1708083"/>
          </a:xfrm>
          <a:prstGeom prst="wedgeRoundRectCallout">
            <a:avLst>
              <a:gd name="adj1" fmla="val 49425"/>
              <a:gd name="adj2" fmla="val 6579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love bricks! You can play over there with those. I will make a castle here out of these bricks. Let’s see who’s is best!</a:t>
            </a:r>
          </a:p>
        </p:txBody>
      </p:sp>
      <p:sp>
        <p:nvSpPr>
          <p:cNvPr id="7" name="Rounded Rectangular Callout 6">
            <a:extLst>
              <a:ext uri="{FF2B5EF4-FFF2-40B4-BE49-F238E27FC236}">
                <a16:creationId xmlns:a16="http://schemas.microsoft.com/office/drawing/2014/main" id="{66226BD3-F18E-AFD1-74CE-5B4C7F6BD0C0}"/>
              </a:ext>
            </a:extLst>
          </p:cNvPr>
          <p:cNvSpPr/>
          <p:nvPr/>
        </p:nvSpPr>
        <p:spPr>
          <a:xfrm>
            <a:off x="6407116" y="976588"/>
            <a:ext cx="4405081" cy="1201553"/>
          </a:xfrm>
          <a:prstGeom prst="wedgeRoundRectCallout">
            <a:avLst>
              <a:gd name="adj1" fmla="val 54517"/>
              <a:gd name="adj2" fmla="val 4075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would you like to make? I’m here if you need me… Wow! What are you building with those red bricks? How about this brick, can you use it?</a:t>
            </a:r>
          </a:p>
        </p:txBody>
      </p:sp>
      <p:sp>
        <p:nvSpPr>
          <p:cNvPr id="4" name="Rounded Rectangular Callout 3">
            <a:extLst>
              <a:ext uri="{FF2B5EF4-FFF2-40B4-BE49-F238E27FC236}">
                <a16:creationId xmlns:a16="http://schemas.microsoft.com/office/drawing/2014/main" id="{32D3217E-937E-8B5E-252A-CFC3C3192EE8}"/>
              </a:ext>
            </a:extLst>
          </p:cNvPr>
          <p:cNvSpPr/>
          <p:nvPr/>
        </p:nvSpPr>
        <p:spPr>
          <a:xfrm>
            <a:off x="7207284" y="5484457"/>
            <a:ext cx="1270598" cy="483339"/>
          </a:xfrm>
          <a:prstGeom prst="wedgeRoundRectCallout">
            <a:avLst>
              <a:gd name="adj1" fmla="val 77294"/>
              <a:gd name="adj2" fmla="val -383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Rounded Rectangular Callout 5">
            <a:extLst>
              <a:ext uri="{FF2B5EF4-FFF2-40B4-BE49-F238E27FC236}">
                <a16:creationId xmlns:a16="http://schemas.microsoft.com/office/drawing/2014/main" id="{DF5831E9-31C8-0B1F-A2D6-BED5B062FBB8}"/>
              </a:ext>
            </a:extLst>
          </p:cNvPr>
          <p:cNvSpPr/>
          <p:nvPr/>
        </p:nvSpPr>
        <p:spPr>
          <a:xfrm>
            <a:off x="130602" y="3689865"/>
            <a:ext cx="3328215" cy="1555976"/>
          </a:xfrm>
          <a:prstGeom prst="wedgeRoundRectCallout">
            <a:avLst>
              <a:gd name="adj1" fmla="val 45975"/>
              <a:gd name="adj2" fmla="val 6783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will build a tower. I will show you how to do it first then you try. If you can’t do it, I will help you by telling you how. </a:t>
            </a:r>
          </a:p>
        </p:txBody>
      </p:sp>
      <p:sp>
        <p:nvSpPr>
          <p:cNvPr id="16" name="TextBox 15">
            <a:extLst>
              <a:ext uri="{FF2B5EF4-FFF2-40B4-BE49-F238E27FC236}">
                <a16:creationId xmlns:a16="http://schemas.microsoft.com/office/drawing/2014/main" id="{3AE00FE2-E21B-821E-DEE3-1DE4002222AF}"/>
              </a:ext>
            </a:extLst>
          </p:cNvPr>
          <p:cNvSpPr txBox="1"/>
          <p:nvPr/>
        </p:nvSpPr>
        <p:spPr>
          <a:xfrm>
            <a:off x="2370646" y="5598464"/>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Bradley Hand" pitchFamily="2" charset="77"/>
                <a:ea typeface="+mn-ea"/>
                <a:cs typeface="+mn-cs"/>
              </a:rPr>
              <a:t>Teigan</a:t>
            </a:r>
            <a:endPar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endParaRPr>
          </a:p>
        </p:txBody>
      </p:sp>
      <p:sp>
        <p:nvSpPr>
          <p:cNvPr id="17" name="TextBox 16">
            <a:extLst>
              <a:ext uri="{FF2B5EF4-FFF2-40B4-BE49-F238E27FC236}">
                <a16:creationId xmlns:a16="http://schemas.microsoft.com/office/drawing/2014/main" id="{D0DC0EA0-A8C6-4FD5-1531-91D944884B0B}"/>
              </a:ext>
            </a:extLst>
          </p:cNvPr>
          <p:cNvSpPr txBox="1"/>
          <p:nvPr/>
        </p:nvSpPr>
        <p:spPr>
          <a:xfrm>
            <a:off x="779247" y="3183233"/>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Tam</a:t>
            </a:r>
          </a:p>
        </p:txBody>
      </p:sp>
      <p:sp>
        <p:nvSpPr>
          <p:cNvPr id="18" name="TextBox 17">
            <a:extLst>
              <a:ext uri="{FF2B5EF4-FFF2-40B4-BE49-F238E27FC236}">
                <a16:creationId xmlns:a16="http://schemas.microsoft.com/office/drawing/2014/main" id="{193EF2D2-AAC4-0042-5A9A-DC051F33B6F1}"/>
              </a:ext>
            </a:extLst>
          </p:cNvPr>
          <p:cNvSpPr txBox="1"/>
          <p:nvPr/>
        </p:nvSpPr>
        <p:spPr>
          <a:xfrm>
            <a:off x="10603319" y="5764345"/>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Pat</a:t>
            </a:r>
          </a:p>
        </p:txBody>
      </p:sp>
      <p:sp>
        <p:nvSpPr>
          <p:cNvPr id="19" name="TextBox 18">
            <a:extLst>
              <a:ext uri="{FF2B5EF4-FFF2-40B4-BE49-F238E27FC236}">
                <a16:creationId xmlns:a16="http://schemas.microsoft.com/office/drawing/2014/main" id="{E95F43AF-FCDC-9EBE-BC15-8B587BB2ED84}"/>
              </a:ext>
            </a:extLst>
          </p:cNvPr>
          <p:cNvSpPr txBox="1"/>
          <p:nvPr/>
        </p:nvSpPr>
        <p:spPr>
          <a:xfrm>
            <a:off x="10603319" y="2643980"/>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Evie</a:t>
            </a:r>
          </a:p>
        </p:txBody>
      </p:sp>
      <p:sp>
        <p:nvSpPr>
          <p:cNvPr id="20" name="TextBox 19">
            <a:extLst>
              <a:ext uri="{FF2B5EF4-FFF2-40B4-BE49-F238E27FC236}">
                <a16:creationId xmlns:a16="http://schemas.microsoft.com/office/drawing/2014/main" id="{6B46615D-AC48-917A-E981-8BC57F39A238}"/>
              </a:ext>
            </a:extLst>
          </p:cNvPr>
          <p:cNvSpPr txBox="1"/>
          <p:nvPr/>
        </p:nvSpPr>
        <p:spPr>
          <a:xfrm>
            <a:off x="8049981" y="6488668"/>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Lilly</a:t>
            </a:r>
          </a:p>
        </p:txBody>
      </p:sp>
      <p:sp>
        <p:nvSpPr>
          <p:cNvPr id="10" name="Footer Placeholder 3">
            <a:extLst>
              <a:ext uri="{FF2B5EF4-FFF2-40B4-BE49-F238E27FC236}">
                <a16:creationId xmlns:a16="http://schemas.microsoft.com/office/drawing/2014/main" id="{AFEE3889-B959-50D7-8723-6198D6E87261}"/>
              </a:ext>
            </a:extLst>
          </p:cNvPr>
          <p:cNvSpPr>
            <a:spLocks noGrp="1"/>
          </p:cNvSpPr>
          <p:nvPr>
            <p:ph type="ftr" sz="quarter" idx="11"/>
          </p:nvPr>
        </p:nvSpPr>
        <p:spPr>
          <a:xfrm>
            <a:off x="4038600" y="6356350"/>
            <a:ext cx="4114800" cy="365125"/>
          </a:xfrm>
          <a:prstGeom prst="rect">
            <a:avLst/>
          </a:prstGeom>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Illustrations by Shanie Svenson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Characters named by students at Denefield School</a:t>
            </a:r>
          </a:p>
        </p:txBody>
      </p:sp>
      <p:pic>
        <p:nvPicPr>
          <p:cNvPr id="12" name="Picture 11" descr="Woman and child playing with blocks">
            <a:extLst>
              <a:ext uri="{FF2B5EF4-FFF2-40B4-BE49-F238E27FC236}">
                <a16:creationId xmlns:a16="http://schemas.microsoft.com/office/drawing/2014/main" id="{C6DDF4F5-2925-4917-DD5F-64879A7330F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011213" y="2325835"/>
            <a:ext cx="3956624" cy="2637750"/>
          </a:xfrm>
          <a:prstGeom prst="rect">
            <a:avLst/>
          </a:prstGeom>
          <a:effectLst>
            <a:softEdge rad="226218"/>
          </a:effectLst>
        </p:spPr>
      </p:pic>
    </p:spTree>
    <p:extLst>
      <p:ext uri="{BB962C8B-B14F-4D97-AF65-F5344CB8AC3E}">
        <p14:creationId xmlns:p14="http://schemas.microsoft.com/office/powerpoint/2010/main" val="635576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a:xfrm>
            <a:off x="423672" y="233634"/>
            <a:ext cx="11350752" cy="953589"/>
          </a:xfrm>
        </p:spPr>
        <p:txBody>
          <a:bodyPr vert="horz" lIns="91440" tIns="45720" rIns="91440" bIns="45720" rtlCol="0" anchor="ctr">
            <a:normAutofit fontScale="90000"/>
          </a:bodyPr>
          <a:lstStyle/>
          <a:p>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r>
              <a:rPr lang="en-US" sz="5400" kern="1200" dirty="0">
                <a:solidFill>
                  <a:schemeClr val="bg1">
                    <a:lumMod val="10000"/>
                  </a:schemeClr>
                </a:solidFill>
                <a:latin typeface="Calibri" panose="020F0502020204030204" pitchFamily="34" charset="0"/>
                <a:ea typeface="+mj-ea"/>
                <a:cs typeface="Calibri" panose="020F0502020204030204" pitchFamily="34" charset="0"/>
              </a:rPr>
              <a:t>Activity</a:t>
            </a:r>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br>
              <a:rPr lang="en-US" sz="5400" i="1" kern="1200" dirty="0">
                <a:solidFill>
                  <a:schemeClr val="bg1">
                    <a:lumMod val="10000"/>
                  </a:schemeClr>
                </a:solidFill>
                <a:latin typeface="Calibri" panose="020F0502020204030204" pitchFamily="34" charset="0"/>
                <a:ea typeface="+mj-ea"/>
                <a:cs typeface="Calibri" panose="020F0502020204030204" pitchFamily="34" charset="0"/>
              </a:rPr>
            </a:br>
            <a:r>
              <a:rPr lang="en-US" sz="5400" i="1" kern="1200" dirty="0">
                <a:solidFill>
                  <a:schemeClr val="bg1">
                    <a:lumMod val="10000"/>
                  </a:schemeClr>
                </a:solidFill>
                <a:latin typeface="Calibri" panose="020F0502020204030204" pitchFamily="34" charset="0"/>
                <a:ea typeface="+mj-ea"/>
                <a:cs typeface="Calibri" panose="020F0502020204030204" pitchFamily="34" charset="0"/>
              </a:rPr>
              <a:t> </a:t>
            </a:r>
          </a:p>
        </p:txBody>
      </p:sp>
      <p:sp>
        <p:nvSpPr>
          <p:cNvPr id="3" name="TextBox 2">
            <a:extLst>
              <a:ext uri="{FF2B5EF4-FFF2-40B4-BE49-F238E27FC236}">
                <a16:creationId xmlns:a16="http://schemas.microsoft.com/office/drawing/2014/main" id="{788D4EAF-77C5-4B12-83ED-6EC51A67A1B1}"/>
              </a:ext>
            </a:extLst>
          </p:cNvPr>
          <p:cNvSpPr txBox="1"/>
          <p:nvPr/>
        </p:nvSpPr>
        <p:spPr>
          <a:xfrm>
            <a:off x="740230" y="1502229"/>
            <a:ext cx="10515600" cy="2721428"/>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514350" indent="-514350">
              <a:buFont typeface="+mj-lt"/>
              <a:buAutoNum type="arabicPeriod"/>
            </a:pPr>
            <a:r>
              <a:rPr lang="en-GB" sz="3000" dirty="0">
                <a:solidFill>
                  <a:schemeClr val="tx2"/>
                </a:solidFill>
                <a:latin typeface="Calibri" panose="020F0502020204030204" pitchFamily="34" charset="0"/>
                <a:cs typeface="Calibri" panose="020F0502020204030204" pitchFamily="34" charset="0"/>
              </a:rPr>
              <a:t>Use what you have learnt to discuss the caregiver actions on the worksheet. </a:t>
            </a:r>
          </a:p>
          <a:p>
            <a:pPr marL="514350" indent="-514350">
              <a:buFont typeface="+mj-lt"/>
              <a:buAutoNum type="arabicPeriod"/>
            </a:pPr>
            <a:r>
              <a:rPr lang="en-GB" sz="3000" dirty="0">
                <a:solidFill>
                  <a:schemeClr val="tx2"/>
                </a:solidFill>
                <a:latin typeface="Calibri" panose="020F0502020204030204" pitchFamily="34" charset="0"/>
                <a:cs typeface="Calibri" panose="020F0502020204030204" pitchFamily="34" charset="0"/>
              </a:rPr>
              <a:t>Which actions will grow healthy brains?</a:t>
            </a:r>
          </a:p>
          <a:p>
            <a:pPr marL="514350" indent="-514350">
              <a:buFont typeface="+mj-lt"/>
              <a:buAutoNum type="arabicPeriod"/>
            </a:pPr>
            <a:r>
              <a:rPr lang="en-GB" sz="3000" dirty="0">
                <a:solidFill>
                  <a:schemeClr val="tx2"/>
                </a:solidFill>
                <a:latin typeface="Calibri" panose="020F0502020204030204" pitchFamily="34" charset="0"/>
                <a:cs typeface="Calibri" panose="020F0502020204030204" pitchFamily="34" charset="0"/>
              </a:rPr>
              <a:t>Can you arrange them in a diamond shape to reflect how likely they are to grow a healthy brain?</a:t>
            </a:r>
          </a:p>
        </p:txBody>
      </p:sp>
    </p:spTree>
    <p:extLst>
      <p:ext uri="{BB962C8B-B14F-4D97-AF65-F5344CB8AC3E}">
        <p14:creationId xmlns:p14="http://schemas.microsoft.com/office/powerpoint/2010/main" val="2588936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a:xfrm>
            <a:off x="819477" y="0"/>
            <a:ext cx="7997952" cy="1497874"/>
          </a:xfrm>
        </p:spPr>
        <p:txBody>
          <a:bodyPr vert="horz" lIns="91440" tIns="45720" rIns="91440" bIns="45720" rtlCol="0" anchor="ctr">
            <a:normAutofit fontScale="90000"/>
          </a:bodyPr>
          <a:lstStyle/>
          <a:p>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r>
              <a:rPr lang="en-US" sz="5400" kern="1200" dirty="0">
                <a:solidFill>
                  <a:schemeClr val="bg1">
                    <a:lumMod val="10000"/>
                  </a:schemeClr>
                </a:solidFill>
                <a:latin typeface="Calibri" panose="020F0502020204030204" pitchFamily="34" charset="0"/>
                <a:ea typeface="+mj-ea"/>
                <a:cs typeface="Calibri" panose="020F0502020204030204" pitchFamily="34" charset="0"/>
              </a:rPr>
              <a:t>Growing healthy brains</a:t>
            </a:r>
            <a:br>
              <a:rPr lang="en-US" sz="5400" i="1" kern="1200" dirty="0">
                <a:solidFill>
                  <a:schemeClr val="bg1">
                    <a:lumMod val="10000"/>
                  </a:schemeClr>
                </a:solidFill>
                <a:latin typeface="Calibri" panose="020F0502020204030204" pitchFamily="34" charset="0"/>
                <a:ea typeface="+mj-ea"/>
                <a:cs typeface="Calibri" panose="020F0502020204030204" pitchFamily="34" charset="0"/>
              </a:rPr>
            </a:br>
            <a:r>
              <a:rPr lang="en-US" sz="5400" i="1" kern="1200" dirty="0">
                <a:solidFill>
                  <a:schemeClr val="bg1">
                    <a:lumMod val="10000"/>
                  </a:schemeClr>
                </a:solidFill>
                <a:latin typeface="Calibri" panose="020F0502020204030204" pitchFamily="34" charset="0"/>
                <a:ea typeface="+mj-ea"/>
                <a:cs typeface="Calibri" panose="020F0502020204030204" pitchFamily="34" charset="0"/>
              </a:rPr>
              <a:t> </a:t>
            </a:r>
          </a:p>
        </p:txBody>
      </p:sp>
      <p:sp>
        <p:nvSpPr>
          <p:cNvPr id="5" name="TextBox 4">
            <a:extLst>
              <a:ext uri="{FF2B5EF4-FFF2-40B4-BE49-F238E27FC236}">
                <a16:creationId xmlns:a16="http://schemas.microsoft.com/office/drawing/2014/main" id="{71539D43-DAE7-D5E4-514C-524A5BBB01D8}"/>
              </a:ext>
            </a:extLst>
          </p:cNvPr>
          <p:cNvSpPr txBox="1"/>
          <p:nvPr/>
        </p:nvSpPr>
        <p:spPr>
          <a:xfrm>
            <a:off x="4981737" y="1323699"/>
            <a:ext cx="1502229" cy="679269"/>
          </a:xfrm>
          <a:prstGeom prst="rect">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C6DBD6"/>
              </a:solidFill>
              <a:effectLst/>
              <a:uFillTx/>
              <a:latin typeface="+mn-lt"/>
              <a:ea typeface="+mn-ea"/>
              <a:cs typeface="+mn-cs"/>
              <a:sym typeface="Arial"/>
            </a:endParaRPr>
          </a:p>
        </p:txBody>
      </p:sp>
      <p:sp>
        <p:nvSpPr>
          <p:cNvPr id="6" name="TextBox 5">
            <a:extLst>
              <a:ext uri="{FF2B5EF4-FFF2-40B4-BE49-F238E27FC236}">
                <a16:creationId xmlns:a16="http://schemas.microsoft.com/office/drawing/2014/main" id="{1C582EEA-1E08-99D7-C407-E20AE020271B}"/>
              </a:ext>
            </a:extLst>
          </p:cNvPr>
          <p:cNvSpPr txBox="1"/>
          <p:nvPr/>
        </p:nvSpPr>
        <p:spPr>
          <a:xfrm>
            <a:off x="5859563" y="2314300"/>
            <a:ext cx="1502229" cy="679269"/>
          </a:xfrm>
          <a:prstGeom prst="rect">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C6DBD6"/>
              </a:solidFill>
              <a:effectLst/>
              <a:uFillTx/>
              <a:latin typeface="+mn-lt"/>
              <a:ea typeface="+mn-ea"/>
              <a:cs typeface="+mn-cs"/>
              <a:sym typeface="Arial"/>
            </a:endParaRPr>
          </a:p>
        </p:txBody>
      </p:sp>
      <p:sp>
        <p:nvSpPr>
          <p:cNvPr id="7" name="TextBox 6">
            <a:extLst>
              <a:ext uri="{FF2B5EF4-FFF2-40B4-BE49-F238E27FC236}">
                <a16:creationId xmlns:a16="http://schemas.microsoft.com/office/drawing/2014/main" id="{10D9CBB7-5B46-E4B2-BDF7-EEDF54D2FDA8}"/>
              </a:ext>
            </a:extLst>
          </p:cNvPr>
          <p:cNvSpPr txBox="1"/>
          <p:nvPr/>
        </p:nvSpPr>
        <p:spPr>
          <a:xfrm>
            <a:off x="4067338" y="2312124"/>
            <a:ext cx="1502229" cy="679269"/>
          </a:xfrm>
          <a:prstGeom prst="rect">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C6DBD6"/>
              </a:solidFill>
              <a:effectLst/>
              <a:uFillTx/>
              <a:latin typeface="+mn-lt"/>
              <a:ea typeface="+mn-ea"/>
              <a:cs typeface="+mn-cs"/>
              <a:sym typeface="Arial"/>
            </a:endParaRPr>
          </a:p>
        </p:txBody>
      </p:sp>
      <p:sp>
        <p:nvSpPr>
          <p:cNvPr id="8" name="TextBox 7">
            <a:extLst>
              <a:ext uri="{FF2B5EF4-FFF2-40B4-BE49-F238E27FC236}">
                <a16:creationId xmlns:a16="http://schemas.microsoft.com/office/drawing/2014/main" id="{074C5ABD-21FC-7E41-2F2A-AAA709FD4106}"/>
              </a:ext>
            </a:extLst>
          </p:cNvPr>
          <p:cNvSpPr txBox="1"/>
          <p:nvPr/>
        </p:nvSpPr>
        <p:spPr>
          <a:xfrm>
            <a:off x="6763076" y="3230878"/>
            <a:ext cx="1502229" cy="679269"/>
          </a:xfrm>
          <a:prstGeom prst="rect">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C6DBD6"/>
              </a:solidFill>
              <a:effectLst/>
              <a:uFillTx/>
              <a:latin typeface="+mn-lt"/>
              <a:ea typeface="+mn-ea"/>
              <a:cs typeface="+mn-cs"/>
              <a:sym typeface="Arial"/>
            </a:endParaRPr>
          </a:p>
        </p:txBody>
      </p:sp>
      <p:sp>
        <p:nvSpPr>
          <p:cNvPr id="9" name="TextBox 8">
            <a:extLst>
              <a:ext uri="{FF2B5EF4-FFF2-40B4-BE49-F238E27FC236}">
                <a16:creationId xmlns:a16="http://schemas.microsoft.com/office/drawing/2014/main" id="{778473AB-818C-16A6-9A50-93B5A1276425}"/>
              </a:ext>
            </a:extLst>
          </p:cNvPr>
          <p:cNvSpPr txBox="1"/>
          <p:nvPr/>
        </p:nvSpPr>
        <p:spPr>
          <a:xfrm>
            <a:off x="3152938" y="3235233"/>
            <a:ext cx="1502229" cy="679269"/>
          </a:xfrm>
          <a:prstGeom prst="rect">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C6DBD6"/>
              </a:solidFill>
              <a:effectLst/>
              <a:uFillTx/>
              <a:latin typeface="+mn-lt"/>
              <a:ea typeface="+mn-ea"/>
              <a:cs typeface="+mn-cs"/>
              <a:sym typeface="Arial"/>
            </a:endParaRPr>
          </a:p>
        </p:txBody>
      </p:sp>
      <p:sp>
        <p:nvSpPr>
          <p:cNvPr id="10" name="TextBox 9">
            <a:extLst>
              <a:ext uri="{FF2B5EF4-FFF2-40B4-BE49-F238E27FC236}">
                <a16:creationId xmlns:a16="http://schemas.microsoft.com/office/drawing/2014/main" id="{166CE9DF-D832-E05C-81D6-39B79D43B24F}"/>
              </a:ext>
            </a:extLst>
          </p:cNvPr>
          <p:cNvSpPr txBox="1"/>
          <p:nvPr/>
        </p:nvSpPr>
        <p:spPr>
          <a:xfrm>
            <a:off x="4981738" y="3235233"/>
            <a:ext cx="1502229" cy="679269"/>
          </a:xfrm>
          <a:prstGeom prst="rect">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C6DBD6"/>
              </a:solidFill>
              <a:effectLst/>
              <a:uFillTx/>
              <a:latin typeface="+mn-lt"/>
              <a:ea typeface="+mn-ea"/>
              <a:cs typeface="+mn-cs"/>
              <a:sym typeface="Arial"/>
            </a:endParaRPr>
          </a:p>
        </p:txBody>
      </p:sp>
      <p:sp>
        <p:nvSpPr>
          <p:cNvPr id="12" name="TextBox 11">
            <a:extLst>
              <a:ext uri="{FF2B5EF4-FFF2-40B4-BE49-F238E27FC236}">
                <a16:creationId xmlns:a16="http://schemas.microsoft.com/office/drawing/2014/main" id="{42256DBB-D22B-00D3-7A8E-1AE1021BED8B}"/>
              </a:ext>
            </a:extLst>
          </p:cNvPr>
          <p:cNvSpPr txBox="1"/>
          <p:nvPr/>
        </p:nvSpPr>
        <p:spPr>
          <a:xfrm>
            <a:off x="4067338" y="4284616"/>
            <a:ext cx="1502229" cy="679269"/>
          </a:xfrm>
          <a:prstGeom prst="rect">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C6DBD6"/>
              </a:solidFill>
              <a:effectLst/>
              <a:uFillTx/>
              <a:latin typeface="+mn-lt"/>
              <a:ea typeface="+mn-ea"/>
              <a:cs typeface="+mn-cs"/>
              <a:sym typeface="Arial"/>
            </a:endParaRPr>
          </a:p>
        </p:txBody>
      </p:sp>
      <p:sp>
        <p:nvSpPr>
          <p:cNvPr id="13" name="TextBox 12">
            <a:extLst>
              <a:ext uri="{FF2B5EF4-FFF2-40B4-BE49-F238E27FC236}">
                <a16:creationId xmlns:a16="http://schemas.microsoft.com/office/drawing/2014/main" id="{F4797FD2-5B75-7CDB-EAF0-BBD3A3F0116F}"/>
              </a:ext>
            </a:extLst>
          </p:cNvPr>
          <p:cNvSpPr txBox="1"/>
          <p:nvPr/>
        </p:nvSpPr>
        <p:spPr>
          <a:xfrm>
            <a:off x="4981738" y="5334000"/>
            <a:ext cx="1502229" cy="679269"/>
          </a:xfrm>
          <a:prstGeom prst="rect">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C6DBD6"/>
              </a:solidFill>
              <a:effectLst/>
              <a:uFillTx/>
              <a:latin typeface="+mn-lt"/>
              <a:ea typeface="+mn-ea"/>
              <a:cs typeface="+mn-cs"/>
              <a:sym typeface="Arial"/>
            </a:endParaRPr>
          </a:p>
        </p:txBody>
      </p:sp>
      <p:sp>
        <p:nvSpPr>
          <p:cNvPr id="14" name="TextBox 13">
            <a:extLst>
              <a:ext uri="{FF2B5EF4-FFF2-40B4-BE49-F238E27FC236}">
                <a16:creationId xmlns:a16="http://schemas.microsoft.com/office/drawing/2014/main" id="{4320BB38-0C80-9DC1-0DBC-DF0285DDA085}"/>
              </a:ext>
            </a:extLst>
          </p:cNvPr>
          <p:cNvSpPr txBox="1"/>
          <p:nvPr/>
        </p:nvSpPr>
        <p:spPr>
          <a:xfrm>
            <a:off x="5871320" y="4284616"/>
            <a:ext cx="1502229" cy="679269"/>
          </a:xfrm>
          <a:prstGeom prst="rect">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C6DBD6"/>
              </a:solidFill>
              <a:effectLst/>
              <a:uFillTx/>
              <a:latin typeface="+mn-lt"/>
              <a:ea typeface="+mn-ea"/>
              <a:cs typeface="+mn-cs"/>
              <a:sym typeface="Arial"/>
            </a:endParaRPr>
          </a:p>
        </p:txBody>
      </p:sp>
      <p:cxnSp>
        <p:nvCxnSpPr>
          <p:cNvPr id="16" name="Curved Connector 15">
            <a:extLst>
              <a:ext uri="{FF2B5EF4-FFF2-40B4-BE49-F238E27FC236}">
                <a16:creationId xmlns:a16="http://schemas.microsoft.com/office/drawing/2014/main" id="{B008649A-84DD-F90F-7A69-53EB85BE9E8B}"/>
              </a:ext>
            </a:extLst>
          </p:cNvPr>
          <p:cNvCxnSpPr>
            <a:cxnSpLocks/>
          </p:cNvCxnSpPr>
          <p:nvPr/>
        </p:nvCxnSpPr>
        <p:spPr>
          <a:xfrm flipV="1">
            <a:off x="6763076" y="1171303"/>
            <a:ext cx="751114" cy="492030"/>
          </a:xfrm>
          <a:prstGeom prst="curvedConnector3">
            <a:avLst/>
          </a:prstGeom>
          <a:ln w="47625">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1BF250D5-4D71-4467-69E4-1520B23CC17A}"/>
              </a:ext>
            </a:extLst>
          </p:cNvPr>
          <p:cNvSpPr txBox="1"/>
          <p:nvPr/>
        </p:nvSpPr>
        <p:spPr>
          <a:xfrm>
            <a:off x="7750629" y="936171"/>
            <a:ext cx="3135085" cy="677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chemeClr val="accent2">
                    <a:lumMod val="75000"/>
                  </a:schemeClr>
                </a:solidFill>
                <a:effectLst/>
                <a:uFillTx/>
                <a:latin typeface="+mn-lt"/>
                <a:ea typeface="+mn-ea"/>
                <a:cs typeface="+mn-cs"/>
                <a:sym typeface="Arial"/>
              </a:rPr>
              <a:t>Most likely to grow a healthy brain</a:t>
            </a:r>
          </a:p>
        </p:txBody>
      </p:sp>
      <p:sp>
        <p:nvSpPr>
          <p:cNvPr id="19" name="TextBox 18">
            <a:extLst>
              <a:ext uri="{FF2B5EF4-FFF2-40B4-BE49-F238E27FC236}">
                <a16:creationId xmlns:a16="http://schemas.microsoft.com/office/drawing/2014/main" id="{907522DB-F4F0-B3EB-E1AA-E8EA9EFB0969}"/>
              </a:ext>
            </a:extLst>
          </p:cNvPr>
          <p:cNvSpPr txBox="1"/>
          <p:nvPr/>
        </p:nvSpPr>
        <p:spPr>
          <a:xfrm>
            <a:off x="7728858" y="5674715"/>
            <a:ext cx="3135085" cy="677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chemeClr val="accent2">
                    <a:lumMod val="75000"/>
                  </a:schemeClr>
                </a:solidFill>
              </a:rPr>
              <a:t>Least</a:t>
            </a:r>
            <a:r>
              <a:rPr kumimoji="0" lang="en-US" sz="2200" b="0" i="0" u="none" strike="noStrike" cap="none" spc="0" normalizeH="0" baseline="0" dirty="0">
                <a:ln>
                  <a:noFill/>
                </a:ln>
                <a:solidFill>
                  <a:schemeClr val="accent2">
                    <a:lumMod val="75000"/>
                  </a:schemeClr>
                </a:solidFill>
                <a:effectLst/>
                <a:uFillTx/>
                <a:latin typeface="+mn-lt"/>
                <a:ea typeface="+mn-ea"/>
                <a:cs typeface="+mn-cs"/>
                <a:sym typeface="Arial"/>
              </a:rPr>
              <a:t> likely to grow a healthy brain</a:t>
            </a:r>
          </a:p>
        </p:txBody>
      </p:sp>
      <p:cxnSp>
        <p:nvCxnSpPr>
          <p:cNvPr id="20" name="Curved Connector 19">
            <a:extLst>
              <a:ext uri="{FF2B5EF4-FFF2-40B4-BE49-F238E27FC236}">
                <a16:creationId xmlns:a16="http://schemas.microsoft.com/office/drawing/2014/main" id="{C5805864-C294-165F-6814-7150C847DE39}"/>
              </a:ext>
            </a:extLst>
          </p:cNvPr>
          <p:cNvCxnSpPr>
            <a:cxnSpLocks/>
          </p:cNvCxnSpPr>
          <p:nvPr/>
        </p:nvCxnSpPr>
        <p:spPr>
          <a:xfrm>
            <a:off x="6610677" y="5643151"/>
            <a:ext cx="903513" cy="611781"/>
          </a:xfrm>
          <a:prstGeom prst="curvedConnector3">
            <a:avLst/>
          </a:prstGeom>
          <a:ln w="4762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7038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5A51-051B-0D46-906B-B1E433805E8D}"/>
              </a:ext>
            </a:extLst>
          </p:cNvPr>
          <p:cNvSpPr>
            <a:spLocks noGrp="1"/>
          </p:cNvSpPr>
          <p:nvPr>
            <p:ph type="title"/>
          </p:nvPr>
        </p:nvSpPr>
        <p:spPr>
          <a:xfrm>
            <a:off x="2501731" y="4961782"/>
            <a:ext cx="6523735" cy="1325564"/>
          </a:xfrm>
        </p:spPr>
        <p:txBody>
          <a:bodyPr>
            <a:noAutofit/>
          </a:bodyPr>
          <a:lstStyle/>
          <a:p>
            <a:r>
              <a:rPr lang="en-US" sz="6000" dirty="0"/>
              <a:t>The human brain </a:t>
            </a:r>
          </a:p>
        </p:txBody>
      </p:sp>
      <p:pic>
        <p:nvPicPr>
          <p:cNvPr id="1026" name="Picture 2">
            <a:extLst>
              <a:ext uri="{FF2B5EF4-FFF2-40B4-BE49-F238E27FC236}">
                <a16:creationId xmlns:a16="http://schemas.microsoft.com/office/drawing/2014/main" id="{6A5E9AC9-21FF-DB42-95AF-33FE23FFFB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6266" y="401320"/>
            <a:ext cx="6299200" cy="409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368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a:xfrm>
            <a:off x="423672" y="233634"/>
            <a:ext cx="11350752" cy="953589"/>
          </a:xfrm>
        </p:spPr>
        <p:txBody>
          <a:bodyPr vert="horz" lIns="91440" tIns="45720" rIns="91440" bIns="45720" rtlCol="0" anchor="ctr">
            <a:normAutofit fontScale="90000"/>
          </a:bodyPr>
          <a:lstStyle/>
          <a:p>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r>
              <a:rPr lang="en-US" sz="5400" kern="1200" dirty="0">
                <a:solidFill>
                  <a:schemeClr val="bg1">
                    <a:lumMod val="10000"/>
                  </a:schemeClr>
                </a:solidFill>
                <a:latin typeface="Calibri" panose="020F0502020204030204" pitchFamily="34" charset="0"/>
                <a:ea typeface="+mj-ea"/>
                <a:cs typeface="Calibri" panose="020F0502020204030204" pitchFamily="34" charset="0"/>
              </a:rPr>
              <a:t>Activity</a:t>
            </a:r>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br>
              <a:rPr lang="en-US" sz="5400" kern="1200" dirty="0">
                <a:solidFill>
                  <a:schemeClr val="bg1">
                    <a:lumMod val="10000"/>
                  </a:schemeClr>
                </a:solidFill>
                <a:latin typeface="Calibri" panose="020F0502020204030204" pitchFamily="34" charset="0"/>
                <a:ea typeface="+mj-ea"/>
                <a:cs typeface="Calibri" panose="020F0502020204030204" pitchFamily="34" charset="0"/>
              </a:rPr>
            </a:br>
            <a:br>
              <a:rPr lang="en-US" sz="5400" i="1" kern="1200" dirty="0">
                <a:solidFill>
                  <a:schemeClr val="bg1">
                    <a:lumMod val="10000"/>
                  </a:schemeClr>
                </a:solidFill>
                <a:latin typeface="Calibri" panose="020F0502020204030204" pitchFamily="34" charset="0"/>
                <a:ea typeface="+mj-ea"/>
                <a:cs typeface="Calibri" panose="020F0502020204030204" pitchFamily="34" charset="0"/>
              </a:rPr>
            </a:br>
            <a:r>
              <a:rPr lang="en-US" sz="5400" i="1" kern="1200" dirty="0">
                <a:solidFill>
                  <a:schemeClr val="bg1">
                    <a:lumMod val="10000"/>
                  </a:schemeClr>
                </a:solidFill>
                <a:latin typeface="Calibri" panose="020F0502020204030204" pitchFamily="34" charset="0"/>
                <a:ea typeface="+mj-ea"/>
                <a:cs typeface="Calibri" panose="020F0502020204030204" pitchFamily="34" charset="0"/>
              </a:rPr>
              <a:t> </a:t>
            </a:r>
          </a:p>
        </p:txBody>
      </p:sp>
      <p:sp>
        <p:nvSpPr>
          <p:cNvPr id="3" name="TextBox 2">
            <a:extLst>
              <a:ext uri="{FF2B5EF4-FFF2-40B4-BE49-F238E27FC236}">
                <a16:creationId xmlns:a16="http://schemas.microsoft.com/office/drawing/2014/main" id="{788D4EAF-77C5-4B12-83ED-6EC51A67A1B1}"/>
              </a:ext>
            </a:extLst>
          </p:cNvPr>
          <p:cNvSpPr txBox="1"/>
          <p:nvPr/>
        </p:nvSpPr>
        <p:spPr>
          <a:xfrm>
            <a:off x="703654" y="1187223"/>
            <a:ext cx="8270940" cy="3238474"/>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514350" indent="-514350">
              <a:buFont typeface="+mj-lt"/>
              <a:buAutoNum type="arabicPeriod"/>
            </a:pPr>
            <a:r>
              <a:rPr lang="en-GB" sz="3000" dirty="0">
                <a:solidFill>
                  <a:schemeClr val="tx2"/>
                </a:solidFill>
                <a:latin typeface="Calibri" panose="020F0502020204030204" pitchFamily="34" charset="0"/>
                <a:cs typeface="Calibri" panose="020F0502020204030204" pitchFamily="34" charset="0"/>
              </a:rPr>
              <a:t>Discuss the caregiver actions on the worksheet. </a:t>
            </a:r>
          </a:p>
          <a:p>
            <a:pPr marL="514350" indent="-514350">
              <a:buFont typeface="+mj-lt"/>
              <a:buAutoNum type="arabicPeriod"/>
            </a:pPr>
            <a:r>
              <a:rPr lang="en-GB" sz="3000" dirty="0">
                <a:solidFill>
                  <a:schemeClr val="tx2"/>
                </a:solidFill>
                <a:latin typeface="Calibri" panose="020F0502020204030204" pitchFamily="34" charset="0"/>
                <a:cs typeface="Calibri" panose="020F0502020204030204" pitchFamily="34" charset="0"/>
              </a:rPr>
              <a:t>Which actions will grow healthy brains?</a:t>
            </a:r>
          </a:p>
          <a:p>
            <a:pPr marL="514350" indent="-514350">
              <a:buFont typeface="+mj-lt"/>
              <a:buAutoNum type="arabicPeriod"/>
            </a:pPr>
            <a:r>
              <a:rPr lang="en-GB" sz="3000" dirty="0">
                <a:solidFill>
                  <a:schemeClr val="tx2"/>
                </a:solidFill>
                <a:latin typeface="Calibri" panose="020F0502020204030204" pitchFamily="34" charset="0"/>
                <a:cs typeface="Calibri" panose="020F0502020204030204" pitchFamily="34" charset="0"/>
              </a:rPr>
              <a:t>Pick your 5 top tips for </a:t>
            </a:r>
            <a:r>
              <a:rPr lang="en-GB" sz="3000" dirty="0" err="1">
                <a:solidFill>
                  <a:schemeClr val="tx2"/>
                </a:solidFill>
                <a:latin typeface="Calibri" panose="020F0502020204030204" pitchFamily="34" charset="0"/>
                <a:cs typeface="Calibri" panose="020F0502020204030204" pitchFamily="34" charset="0"/>
              </a:rPr>
              <a:t>carergivers</a:t>
            </a:r>
            <a:r>
              <a:rPr lang="en-GB" sz="3000" dirty="0">
                <a:solidFill>
                  <a:schemeClr val="tx2"/>
                </a:solidFill>
                <a:latin typeface="Calibri" panose="020F0502020204030204" pitchFamily="34" charset="0"/>
                <a:cs typeface="Calibri" panose="020F0502020204030204" pitchFamily="34" charset="0"/>
              </a:rPr>
              <a:t>. Which 5 would you give as advice to somebody caring for a young child?</a:t>
            </a:r>
          </a:p>
          <a:p>
            <a:pPr marL="514350" indent="-514350">
              <a:buFont typeface="+mj-lt"/>
              <a:buAutoNum type="arabicPeriod"/>
            </a:pPr>
            <a:r>
              <a:rPr lang="en-GB" sz="3000" i="1" dirty="0">
                <a:solidFill>
                  <a:schemeClr val="tx2"/>
                </a:solidFill>
                <a:latin typeface="Calibri" panose="020F0502020204030204" pitchFamily="34" charset="0"/>
                <a:cs typeface="Calibri" panose="020F0502020204030204" pitchFamily="34" charset="0"/>
              </a:rPr>
              <a:t>Extension: explain why you picked these 5. </a:t>
            </a:r>
          </a:p>
        </p:txBody>
      </p:sp>
      <p:pic>
        <p:nvPicPr>
          <p:cNvPr id="5" name="Picture 4" descr="Text, letter&#10;&#10;Description automatically generated">
            <a:extLst>
              <a:ext uri="{FF2B5EF4-FFF2-40B4-BE49-F238E27FC236}">
                <a16:creationId xmlns:a16="http://schemas.microsoft.com/office/drawing/2014/main" id="{A196684B-6AB2-E551-71BF-471DBB7C2412}"/>
              </a:ext>
            </a:extLst>
          </p:cNvPr>
          <p:cNvPicPr>
            <a:picLocks noChangeAspect="1"/>
          </p:cNvPicPr>
          <p:nvPr/>
        </p:nvPicPr>
        <p:blipFill>
          <a:blip r:embed="rId3"/>
          <a:stretch>
            <a:fillRect/>
          </a:stretch>
        </p:blipFill>
        <p:spPr>
          <a:xfrm>
            <a:off x="8974594" y="1381836"/>
            <a:ext cx="2981186" cy="4288941"/>
          </a:xfrm>
          <a:prstGeom prst="rect">
            <a:avLst/>
          </a:prstGeom>
        </p:spPr>
      </p:pic>
    </p:spTree>
    <p:extLst>
      <p:ext uri="{BB962C8B-B14F-4D97-AF65-F5344CB8AC3E}">
        <p14:creationId xmlns:p14="http://schemas.microsoft.com/office/powerpoint/2010/main" val="575662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descr="A picture containing clipart&#10;&#10;Description automatically generated">
            <a:extLst>
              <a:ext uri="{FF2B5EF4-FFF2-40B4-BE49-F238E27FC236}">
                <a16:creationId xmlns:a16="http://schemas.microsoft.com/office/drawing/2014/main" id="{F204BE82-5390-86BB-38BD-66C6DB20D2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55794" y="4657251"/>
            <a:ext cx="2146529" cy="2146529"/>
          </a:xfrm>
          <a:prstGeom prst="rect">
            <a:avLst/>
          </a:prstGeom>
        </p:spPr>
      </p:pic>
      <p:pic>
        <p:nvPicPr>
          <p:cNvPr id="27" name="Picture 26">
            <a:extLst>
              <a:ext uri="{FF2B5EF4-FFF2-40B4-BE49-F238E27FC236}">
                <a16:creationId xmlns:a16="http://schemas.microsoft.com/office/drawing/2014/main" id="{F0E110D4-6A4C-B6B9-A5B7-D6BF9C2D7A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33396" y="3001443"/>
            <a:ext cx="2146529" cy="2146529"/>
          </a:xfrm>
          <a:prstGeom prst="rect">
            <a:avLst/>
          </a:prstGeom>
        </p:spPr>
      </p:pic>
      <p:pic>
        <p:nvPicPr>
          <p:cNvPr id="23" name="Picture 22">
            <a:extLst>
              <a:ext uri="{FF2B5EF4-FFF2-40B4-BE49-F238E27FC236}">
                <a16:creationId xmlns:a16="http://schemas.microsoft.com/office/drawing/2014/main" id="{2C64B256-C832-E4CC-2009-39917099D3F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086830" y="-26816"/>
            <a:ext cx="2146529" cy="2146529"/>
          </a:xfrm>
          <a:prstGeom prst="rect">
            <a:avLst/>
          </a:prstGeom>
        </p:spPr>
      </p:pic>
      <p:pic>
        <p:nvPicPr>
          <p:cNvPr id="25" name="Picture 24" descr="Icon&#10;&#10;Description automatically generated with medium confidence">
            <a:extLst>
              <a:ext uri="{FF2B5EF4-FFF2-40B4-BE49-F238E27FC236}">
                <a16:creationId xmlns:a16="http://schemas.microsoft.com/office/drawing/2014/main" id="{499893D5-832E-E075-026D-BCFE2868017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57030" y="3799156"/>
            <a:ext cx="2146529" cy="2146529"/>
          </a:xfrm>
          <a:prstGeom prst="rect">
            <a:avLst/>
          </a:prstGeom>
        </p:spPr>
      </p:pic>
      <p:pic>
        <p:nvPicPr>
          <p:cNvPr id="9" name="Picture 8" descr="A picture containing circle&#10;&#10;Description automatically generated">
            <a:extLst>
              <a:ext uri="{FF2B5EF4-FFF2-40B4-BE49-F238E27FC236}">
                <a16:creationId xmlns:a16="http://schemas.microsoft.com/office/drawing/2014/main" id="{E0ABB202-E500-99EB-1597-EC9FCE540E1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8501" y="969021"/>
            <a:ext cx="2149259" cy="2149259"/>
          </a:xfrm>
          <a:prstGeom prst="rect">
            <a:avLst/>
          </a:prstGeom>
        </p:spPr>
      </p:pic>
      <p:sp>
        <p:nvSpPr>
          <p:cNvPr id="6" name="Rounded Rectangular Callout 5">
            <a:extLst>
              <a:ext uri="{FF2B5EF4-FFF2-40B4-BE49-F238E27FC236}">
                <a16:creationId xmlns:a16="http://schemas.microsoft.com/office/drawing/2014/main" id="{42F8F825-0FAD-585B-9F31-262A3493EE25}"/>
              </a:ext>
            </a:extLst>
          </p:cNvPr>
          <p:cNvSpPr/>
          <p:nvPr/>
        </p:nvSpPr>
        <p:spPr>
          <a:xfrm>
            <a:off x="1784872" y="3843034"/>
            <a:ext cx="2849699" cy="1887481"/>
          </a:xfrm>
          <a:prstGeom prst="wedgeRoundRectCallout">
            <a:avLst>
              <a:gd name="adj1" fmla="val -67381"/>
              <a:gd name="adj2" fmla="val -474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think it’s a bit of everything… the right food, learning, playing…  but it is most important to show that you love and care for them!</a:t>
            </a:r>
          </a:p>
        </p:txBody>
      </p:sp>
      <p:sp>
        <p:nvSpPr>
          <p:cNvPr id="5" name="Rounded Rectangular Callout 4">
            <a:extLst>
              <a:ext uri="{FF2B5EF4-FFF2-40B4-BE49-F238E27FC236}">
                <a16:creationId xmlns:a16="http://schemas.microsoft.com/office/drawing/2014/main" id="{9E1A557E-054E-B30E-BD76-DEA22C54E431}"/>
              </a:ext>
            </a:extLst>
          </p:cNvPr>
          <p:cNvSpPr/>
          <p:nvPr/>
        </p:nvSpPr>
        <p:spPr>
          <a:xfrm>
            <a:off x="7869937" y="4521151"/>
            <a:ext cx="1119352" cy="702540"/>
          </a:xfrm>
          <a:prstGeom prst="wedgeRoundRectCallout">
            <a:avLst>
              <a:gd name="adj1" fmla="val 50319"/>
              <a:gd name="adj2" fmla="val 7228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Rounded Rectangular Callout 3">
            <a:extLst>
              <a:ext uri="{FF2B5EF4-FFF2-40B4-BE49-F238E27FC236}">
                <a16:creationId xmlns:a16="http://schemas.microsoft.com/office/drawing/2014/main" id="{8C53A5CE-C60A-774B-1536-0D722DD06A7D}"/>
              </a:ext>
            </a:extLst>
          </p:cNvPr>
          <p:cNvSpPr/>
          <p:nvPr/>
        </p:nvSpPr>
        <p:spPr>
          <a:xfrm>
            <a:off x="7869937" y="2212760"/>
            <a:ext cx="2632386" cy="1525780"/>
          </a:xfrm>
          <a:prstGeom prst="wedgeRoundRectCallout">
            <a:avLst>
              <a:gd name="adj1" fmla="val 49815"/>
              <a:gd name="adj2" fmla="val 6400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was always told the best thing is to read to a child. Books help language develop and this helps the brain. </a:t>
            </a:r>
          </a:p>
        </p:txBody>
      </p:sp>
      <p:sp>
        <p:nvSpPr>
          <p:cNvPr id="8" name="Title 7">
            <a:extLst>
              <a:ext uri="{FF2B5EF4-FFF2-40B4-BE49-F238E27FC236}">
                <a16:creationId xmlns:a16="http://schemas.microsoft.com/office/drawing/2014/main" id="{485C5153-112B-E5D2-F0AB-E4FEFE7B3649}"/>
              </a:ext>
            </a:extLst>
          </p:cNvPr>
          <p:cNvSpPr>
            <a:spLocks noGrp="1"/>
          </p:cNvSpPr>
          <p:nvPr>
            <p:ph type="title"/>
          </p:nvPr>
        </p:nvSpPr>
        <p:spPr>
          <a:xfrm>
            <a:off x="170637" y="-101207"/>
            <a:ext cx="4531683" cy="1325563"/>
          </a:xfrm>
        </p:spPr>
        <p:txBody>
          <a:bodyPr>
            <a:normAutofit/>
          </a:bodyPr>
          <a:lstStyle/>
          <a:p>
            <a:r>
              <a:rPr lang="en-US" sz="3000" b="1" dirty="0"/>
              <a:t>How do you grow a healthy brain during childhood?</a:t>
            </a:r>
          </a:p>
        </p:txBody>
      </p:sp>
      <p:sp>
        <p:nvSpPr>
          <p:cNvPr id="3" name="Rounded Rectangular Callout 2">
            <a:extLst>
              <a:ext uri="{FF2B5EF4-FFF2-40B4-BE49-F238E27FC236}">
                <a16:creationId xmlns:a16="http://schemas.microsoft.com/office/drawing/2014/main" id="{BC48AF8B-3CBC-7170-2650-24FA5E4EBB91}"/>
              </a:ext>
            </a:extLst>
          </p:cNvPr>
          <p:cNvSpPr/>
          <p:nvPr/>
        </p:nvSpPr>
        <p:spPr>
          <a:xfrm>
            <a:off x="6322293" y="456504"/>
            <a:ext cx="3808860" cy="1288687"/>
          </a:xfrm>
          <a:prstGeom prst="wedgeRoundRectCallout">
            <a:avLst>
              <a:gd name="adj1" fmla="val 60428"/>
              <a:gd name="adj2" fmla="val -1318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Don’t be silly! You can’t ‘grow’ a healthy brain. Our bodies grow depending on the genes we get from our parents. You can’t change that!</a:t>
            </a:r>
          </a:p>
        </p:txBody>
      </p:sp>
      <p:sp>
        <p:nvSpPr>
          <p:cNvPr id="2" name="Rounded Rectangular Callout 1">
            <a:extLst>
              <a:ext uri="{FF2B5EF4-FFF2-40B4-BE49-F238E27FC236}">
                <a16:creationId xmlns:a16="http://schemas.microsoft.com/office/drawing/2014/main" id="{73785267-D07A-054A-9B65-961ED19EE82D}"/>
              </a:ext>
            </a:extLst>
          </p:cNvPr>
          <p:cNvSpPr/>
          <p:nvPr/>
        </p:nvSpPr>
        <p:spPr>
          <a:xfrm>
            <a:off x="1722991" y="1516588"/>
            <a:ext cx="3033493" cy="1525780"/>
          </a:xfrm>
          <a:prstGeom prst="wedgeRoundRectCallout">
            <a:avLst>
              <a:gd name="adj1" fmla="val -66364"/>
              <a:gd name="adj2" fmla="val -4029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important to have strict rules – teach them right from wrong early in life. Then their brain will be healthy for the future.</a:t>
            </a:r>
          </a:p>
        </p:txBody>
      </p:sp>
      <p:sp>
        <p:nvSpPr>
          <p:cNvPr id="18" name="TextBox 17">
            <a:extLst>
              <a:ext uri="{FF2B5EF4-FFF2-40B4-BE49-F238E27FC236}">
                <a16:creationId xmlns:a16="http://schemas.microsoft.com/office/drawing/2014/main" id="{F9BC2D87-5ECB-FC06-E66E-166DB6EEDD65}"/>
              </a:ext>
            </a:extLst>
          </p:cNvPr>
          <p:cNvSpPr txBox="1"/>
          <p:nvPr/>
        </p:nvSpPr>
        <p:spPr>
          <a:xfrm>
            <a:off x="182569" y="3001443"/>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Millie</a:t>
            </a:r>
          </a:p>
        </p:txBody>
      </p:sp>
      <p:sp>
        <p:nvSpPr>
          <p:cNvPr id="19" name="TextBox 18">
            <a:extLst>
              <a:ext uri="{FF2B5EF4-FFF2-40B4-BE49-F238E27FC236}">
                <a16:creationId xmlns:a16="http://schemas.microsoft.com/office/drawing/2014/main" id="{FCD2310F-5C44-889F-DD66-4278B778958A}"/>
              </a:ext>
            </a:extLst>
          </p:cNvPr>
          <p:cNvSpPr txBox="1"/>
          <p:nvPr/>
        </p:nvSpPr>
        <p:spPr>
          <a:xfrm>
            <a:off x="11454159" y="1858984"/>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Tam</a:t>
            </a:r>
          </a:p>
        </p:txBody>
      </p:sp>
      <p:sp>
        <p:nvSpPr>
          <p:cNvPr id="20" name="TextBox 19">
            <a:extLst>
              <a:ext uri="{FF2B5EF4-FFF2-40B4-BE49-F238E27FC236}">
                <a16:creationId xmlns:a16="http://schemas.microsoft.com/office/drawing/2014/main" id="{D8C2CBBB-5D03-DC91-FBC1-BD28C8DD725F}"/>
              </a:ext>
            </a:extLst>
          </p:cNvPr>
          <p:cNvSpPr txBox="1"/>
          <p:nvPr/>
        </p:nvSpPr>
        <p:spPr>
          <a:xfrm>
            <a:off x="1225196" y="5704313"/>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Lilly</a:t>
            </a:r>
          </a:p>
        </p:txBody>
      </p:sp>
      <p:sp>
        <p:nvSpPr>
          <p:cNvPr id="21" name="TextBox 20">
            <a:extLst>
              <a:ext uri="{FF2B5EF4-FFF2-40B4-BE49-F238E27FC236}">
                <a16:creationId xmlns:a16="http://schemas.microsoft.com/office/drawing/2014/main" id="{34F33CEC-BF34-E62B-F987-DD50C2382385}"/>
              </a:ext>
            </a:extLst>
          </p:cNvPr>
          <p:cNvSpPr txBox="1"/>
          <p:nvPr/>
        </p:nvSpPr>
        <p:spPr>
          <a:xfrm>
            <a:off x="8226723" y="5479313"/>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Ben</a:t>
            </a:r>
          </a:p>
        </p:txBody>
      </p:sp>
      <p:sp>
        <p:nvSpPr>
          <p:cNvPr id="22" name="TextBox 21">
            <a:extLst>
              <a:ext uri="{FF2B5EF4-FFF2-40B4-BE49-F238E27FC236}">
                <a16:creationId xmlns:a16="http://schemas.microsoft.com/office/drawing/2014/main" id="{AAA3179F-4F89-107D-B1E7-35B1D36AE022}"/>
              </a:ext>
            </a:extLst>
          </p:cNvPr>
          <p:cNvSpPr txBox="1"/>
          <p:nvPr/>
        </p:nvSpPr>
        <p:spPr>
          <a:xfrm>
            <a:off x="9846689" y="4125103"/>
            <a:ext cx="11193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radley Hand" pitchFamily="2" charset="77"/>
                <a:ea typeface="+mn-ea"/>
                <a:cs typeface="+mn-cs"/>
              </a:rPr>
              <a:t>Tyrell</a:t>
            </a:r>
          </a:p>
        </p:txBody>
      </p:sp>
      <p:sp>
        <p:nvSpPr>
          <p:cNvPr id="7" name="Footer Placeholder 3">
            <a:extLst>
              <a:ext uri="{FF2B5EF4-FFF2-40B4-BE49-F238E27FC236}">
                <a16:creationId xmlns:a16="http://schemas.microsoft.com/office/drawing/2014/main" id="{18C007C4-F852-DCB0-0734-0733BB1442A5}"/>
              </a:ext>
            </a:extLst>
          </p:cNvPr>
          <p:cNvSpPr>
            <a:spLocks noGrp="1"/>
          </p:cNvSpPr>
          <p:nvPr>
            <p:ph type="ftr" sz="quarter" idx="11"/>
          </p:nvPr>
        </p:nvSpPr>
        <p:spPr>
          <a:xfrm>
            <a:off x="4038600" y="6356350"/>
            <a:ext cx="4114800" cy="365125"/>
          </a:xfrm>
          <a:prstGeom prst="rect">
            <a:avLst/>
          </a:prstGeom>
        </p:spPr>
        <p:txBody>
          <a:bodyPr/>
          <a:lstStyle>
            <a:lvl1pPr>
              <a:defRPr sz="1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Illustrations by Shanie Svenson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Characters named by students at Denefield School</a:t>
            </a:r>
          </a:p>
        </p:txBody>
      </p:sp>
      <p:pic>
        <p:nvPicPr>
          <p:cNvPr id="24" name="Picture 23">
            <a:extLst>
              <a:ext uri="{FF2B5EF4-FFF2-40B4-BE49-F238E27FC236}">
                <a16:creationId xmlns:a16="http://schemas.microsoft.com/office/drawing/2014/main" id="{2559A07B-83A1-B5E1-5D16-6DCA5430523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827517" y="1766367"/>
            <a:ext cx="2965416" cy="3964148"/>
          </a:xfrm>
          <a:prstGeom prst="rect">
            <a:avLst/>
          </a:prstGeom>
          <a:effectLst>
            <a:softEdge rad="257026"/>
          </a:effectLst>
        </p:spPr>
      </p:pic>
    </p:spTree>
    <p:extLst>
      <p:ext uri="{BB962C8B-B14F-4D97-AF65-F5344CB8AC3E}">
        <p14:creationId xmlns:p14="http://schemas.microsoft.com/office/powerpoint/2010/main" val="2059895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5A51-051B-0D46-906B-B1E433805E8D}"/>
              </a:ext>
            </a:extLst>
          </p:cNvPr>
          <p:cNvSpPr>
            <a:spLocks noGrp="1"/>
          </p:cNvSpPr>
          <p:nvPr>
            <p:ph type="title"/>
          </p:nvPr>
        </p:nvSpPr>
        <p:spPr>
          <a:xfrm>
            <a:off x="877825" y="401320"/>
            <a:ext cx="11113008" cy="1325564"/>
          </a:xfrm>
        </p:spPr>
        <p:txBody>
          <a:bodyPr>
            <a:noAutofit/>
          </a:bodyPr>
          <a:lstStyle/>
          <a:p>
            <a:pPr algn="ctr"/>
            <a:r>
              <a:rPr lang="en-US" sz="6000" dirty="0"/>
              <a:t>Why is healthy brain growth important?</a:t>
            </a:r>
          </a:p>
        </p:txBody>
      </p:sp>
      <p:pic>
        <p:nvPicPr>
          <p:cNvPr id="1026" name="Picture 2">
            <a:extLst>
              <a:ext uri="{FF2B5EF4-FFF2-40B4-BE49-F238E27FC236}">
                <a16:creationId xmlns:a16="http://schemas.microsoft.com/office/drawing/2014/main" id="{6A5E9AC9-21FF-DB42-95AF-33FE23FFFB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84729" y="2362200"/>
            <a:ext cx="6299200" cy="409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862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377-1797-4ED1-B48F-70EFF6C2E4E0}"/>
              </a:ext>
            </a:extLst>
          </p:cNvPr>
          <p:cNvSpPr>
            <a:spLocks noGrp="1"/>
          </p:cNvSpPr>
          <p:nvPr>
            <p:ph type="title"/>
          </p:nvPr>
        </p:nvSpPr>
        <p:spPr/>
        <p:txBody>
          <a:bodyPr>
            <a:noAutofit/>
          </a:bodyPr>
          <a:lstStyle/>
          <a:p>
            <a:r>
              <a:rPr lang="en-GB" sz="5000" dirty="0">
                <a:latin typeface="Calibri" panose="020F0502020204030204" pitchFamily="34" charset="0"/>
                <a:cs typeface="Calibri" panose="020F0502020204030204" pitchFamily="34" charset="0"/>
              </a:rPr>
              <a:t>How will you grow healthy brains? </a:t>
            </a:r>
          </a:p>
        </p:txBody>
      </p:sp>
      <p:sp>
        <p:nvSpPr>
          <p:cNvPr id="3" name="Content Placeholder 2">
            <a:extLst>
              <a:ext uri="{FF2B5EF4-FFF2-40B4-BE49-F238E27FC236}">
                <a16:creationId xmlns:a16="http://schemas.microsoft.com/office/drawing/2014/main" id="{73195B36-B857-4F47-8513-BB1953DE5817}"/>
              </a:ext>
            </a:extLst>
          </p:cNvPr>
          <p:cNvSpPr>
            <a:spLocks noGrp="1"/>
          </p:cNvSpPr>
          <p:nvPr>
            <p:ph idx="4294967295"/>
          </p:nvPr>
        </p:nvSpPr>
        <p:spPr>
          <a:xfrm>
            <a:off x="838180" y="1321594"/>
            <a:ext cx="8888916" cy="1009650"/>
          </a:xfrm>
        </p:spPr>
        <p:txBody>
          <a:bodyPr vert="horz" lIns="91440" tIns="45720" rIns="91440" bIns="45720" rtlCol="0" anchor="ctr">
            <a:noAutofit/>
          </a:bodyPr>
          <a:lstStyle/>
          <a:p>
            <a:pPr marL="0" indent="0">
              <a:buNone/>
            </a:pPr>
            <a:r>
              <a:rPr lang="en-GB" sz="2800" dirty="0">
                <a:latin typeface="Calibri" panose="020F0502020204030204" pitchFamily="34" charset="0"/>
                <a:cs typeface="Calibri" panose="020F0502020204030204" pitchFamily="34" charset="0"/>
              </a:rPr>
              <a:t>What 5 things will you do differently next time you interact with a 0-5 year old?</a:t>
            </a:r>
          </a:p>
          <a:p>
            <a:pPr marL="0" indent="0">
              <a:buNone/>
            </a:pPr>
            <a:endParaRPr lang="en-GB" sz="2800" dirty="0">
              <a:latin typeface="Calibri" panose="020F0502020204030204" pitchFamily="34" charset="0"/>
              <a:cs typeface="Calibri" panose="020F0502020204030204" pitchFamily="34" charset="0"/>
            </a:endParaRPr>
          </a:p>
        </p:txBody>
      </p:sp>
      <p:pic>
        <p:nvPicPr>
          <p:cNvPr id="4" name="Picture 4" descr="A picture showing an adult holding a baby">
            <a:extLst>
              <a:ext uri="{FF2B5EF4-FFF2-40B4-BE49-F238E27FC236}">
                <a16:creationId xmlns:a16="http://schemas.microsoft.com/office/drawing/2014/main" id="{FFC2870B-9C27-4A99-B4C5-DDBEC1DC94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349946" y="2418099"/>
            <a:ext cx="1842033" cy="1876313"/>
          </a:xfrm>
          <a:prstGeom prst="rect">
            <a:avLst/>
          </a:prstGeom>
        </p:spPr>
      </p:pic>
      <p:pic>
        <p:nvPicPr>
          <p:cNvPr id="6" name="Picture 6" descr="Two young children looking out from a play house window. ">
            <a:extLst>
              <a:ext uri="{FF2B5EF4-FFF2-40B4-BE49-F238E27FC236}">
                <a16:creationId xmlns:a16="http://schemas.microsoft.com/office/drawing/2014/main" id="{0D4756F3-ADA4-48A9-A1E4-AF612281D2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349967" y="470518"/>
            <a:ext cx="1842033" cy="1876303"/>
          </a:xfrm>
          <a:prstGeom prst="rect">
            <a:avLst/>
          </a:prstGeom>
        </p:spPr>
      </p:pic>
      <p:pic>
        <p:nvPicPr>
          <p:cNvPr id="5" name="Picture 5" descr="A picture showing an adult sitting with a child who has pencil and paper. ">
            <a:extLst>
              <a:ext uri="{FF2B5EF4-FFF2-40B4-BE49-F238E27FC236}">
                <a16:creationId xmlns:a16="http://schemas.microsoft.com/office/drawing/2014/main" id="{1E95BB4E-7F70-4AF8-AA55-84F8851396B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349968" y="4365690"/>
            <a:ext cx="1842032" cy="1876302"/>
          </a:xfrm>
          <a:prstGeom prst="rect">
            <a:avLst/>
          </a:prstGeom>
        </p:spPr>
      </p:pic>
      <p:pic>
        <p:nvPicPr>
          <p:cNvPr id="7" name="Picture 6">
            <a:extLst>
              <a:ext uri="{FF2B5EF4-FFF2-40B4-BE49-F238E27FC236}">
                <a16:creationId xmlns:a16="http://schemas.microsoft.com/office/drawing/2014/main" id="{6EE2AFAF-F6CD-BB83-D691-95115C9D37EC}"/>
              </a:ext>
            </a:extLst>
          </p:cNvPr>
          <p:cNvPicPr>
            <a:picLocks noChangeAspect="1"/>
          </p:cNvPicPr>
          <p:nvPr/>
        </p:nvPicPr>
        <p:blipFill>
          <a:blip r:embed="rId6"/>
          <a:stretch>
            <a:fillRect/>
          </a:stretch>
        </p:blipFill>
        <p:spPr>
          <a:xfrm>
            <a:off x="3267213" y="2418099"/>
            <a:ext cx="4190036" cy="4439901"/>
          </a:xfrm>
          <a:prstGeom prst="rect">
            <a:avLst/>
          </a:prstGeom>
        </p:spPr>
      </p:pic>
    </p:spTree>
    <p:extLst>
      <p:ext uri="{BB962C8B-B14F-4D97-AF65-F5344CB8AC3E}">
        <p14:creationId xmlns:p14="http://schemas.microsoft.com/office/powerpoint/2010/main" val="319813830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E980-16F4-4AF9-B58B-ECDB0F478D05}"/>
              </a:ext>
            </a:extLst>
          </p:cNvPr>
          <p:cNvSpPr>
            <a:spLocks noGrp="1"/>
          </p:cNvSpPr>
          <p:nvPr>
            <p:ph type="title"/>
          </p:nvPr>
        </p:nvSpPr>
        <p:spPr>
          <a:xfrm>
            <a:off x="838200" y="234361"/>
            <a:ext cx="10515600" cy="1325564"/>
          </a:xfrm>
        </p:spPr>
        <p:txBody>
          <a:bodyPr>
            <a:normAutofit fontScale="90000"/>
          </a:bodyPr>
          <a:lstStyle/>
          <a:p>
            <a:r>
              <a:rPr lang="en-GB" sz="5400" dirty="0">
                <a:ea typeface="+mj-lt"/>
                <a:cs typeface="+mj-lt"/>
              </a:rPr>
              <a:t>Please complete the post-lesson knowledge check in.</a:t>
            </a:r>
            <a:endParaRPr lang="en-US" sz="5400" dirty="0"/>
          </a:p>
        </p:txBody>
      </p:sp>
      <p:pic>
        <p:nvPicPr>
          <p:cNvPr id="3" name="Picture 2">
            <a:extLst>
              <a:ext uri="{FF2B5EF4-FFF2-40B4-BE49-F238E27FC236}">
                <a16:creationId xmlns:a16="http://schemas.microsoft.com/office/drawing/2014/main" id="{C660AFD9-3B32-6ED0-9D03-70EAFE670D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7680" y="1814646"/>
            <a:ext cx="3007233" cy="3007233"/>
          </a:xfrm>
          <a:prstGeom prst="rect">
            <a:avLst/>
          </a:prstGeom>
        </p:spPr>
      </p:pic>
      <p:sp>
        <p:nvSpPr>
          <p:cNvPr id="4" name="Title 1">
            <a:extLst>
              <a:ext uri="{FF2B5EF4-FFF2-40B4-BE49-F238E27FC236}">
                <a16:creationId xmlns:a16="http://schemas.microsoft.com/office/drawing/2014/main" id="{472C3C72-39CF-9B60-37C4-F0E6A83007ED}"/>
              </a:ext>
            </a:extLst>
          </p:cNvPr>
          <p:cNvSpPr txBox="1">
            <a:spLocks/>
          </p:cNvSpPr>
          <p:nvPr/>
        </p:nvSpPr>
        <p:spPr>
          <a:xfrm>
            <a:off x="838200" y="5076601"/>
            <a:ext cx="10902696"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7500"/>
          </a:bodyPr>
          <a:lstStyle>
            <a:lvl1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1pPr>
            <a:lvl2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2pPr>
            <a:lvl3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3pPr>
            <a:lvl4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4pPr>
            <a:lvl5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5pPr>
            <a:lvl6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6pPr>
            <a:lvl7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7pPr>
            <a:lvl8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8pPr>
            <a:lvl9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9pPr>
          </a:lstStyle>
          <a:p>
            <a:r>
              <a:rPr lang="en-GB" b="0" dirty="0">
                <a:ea typeface="+mj-lt"/>
                <a:cs typeface="+mj-lt"/>
              </a:rPr>
              <a:t>Teachers – please complete the teacher survey by following this link: </a:t>
            </a:r>
            <a:r>
              <a:rPr lang="en-GB" b="0" dirty="0">
                <a:ea typeface="+mj-lt"/>
                <a:cs typeface="+mj-lt"/>
                <a:hlinkClick r:id="rId4"/>
              </a:rPr>
              <a:t>https://seen.qualtrics.com/jfe/form/SV_8vQ62bYuHmio43c</a:t>
            </a:r>
            <a:endParaRPr lang="en-GB" b="0" dirty="0">
              <a:ea typeface="+mj-lt"/>
              <a:cs typeface="+mj-lt"/>
            </a:endParaRPr>
          </a:p>
          <a:p>
            <a:endParaRPr lang="en-US" b="0" dirty="0"/>
          </a:p>
        </p:txBody>
      </p:sp>
    </p:spTree>
    <p:extLst>
      <p:ext uri="{BB962C8B-B14F-4D97-AF65-F5344CB8AC3E}">
        <p14:creationId xmlns:p14="http://schemas.microsoft.com/office/powerpoint/2010/main" val="2422948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E294D4-A115-479D-B958-91B361A1857C}"/>
              </a:ext>
            </a:extLst>
          </p:cNvPr>
          <p:cNvSpPr txBox="1">
            <a:spLocks/>
          </p:cNvSpPr>
          <p:nvPr/>
        </p:nvSpPr>
        <p:spPr>
          <a:xfrm>
            <a:off x="3661273" y="2165631"/>
            <a:ext cx="9144000" cy="2526738"/>
          </a:xfrm>
          <a:prstGeom prst="rect">
            <a:avLst/>
          </a:prstGeom>
        </p:spPr>
        <p:txBody>
          <a:bodyPr>
            <a:normAutofit fontScale="97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000" dirty="0">
                <a:solidFill>
                  <a:srgbClr val="FFFFFF"/>
                </a:solidFill>
                <a:latin typeface="Calibri" panose="020F0502020204030204" pitchFamily="34" charset="0"/>
                <a:cs typeface="Calibri" panose="020F0502020204030204" pitchFamily="34" charset="0"/>
              </a:rPr>
              <a:t>The brain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1548-1E2E-4F09-8629-720FC3A63EAE}"/>
              </a:ext>
            </a:extLst>
          </p:cNvPr>
          <p:cNvSpPr>
            <a:spLocks noGrp="1"/>
          </p:cNvSpPr>
          <p:nvPr>
            <p:ph type="title"/>
          </p:nvPr>
        </p:nvSpPr>
        <p:spPr>
          <a:xfrm>
            <a:off x="841246" y="673770"/>
            <a:ext cx="3053283" cy="2414488"/>
          </a:xfrm>
        </p:spPr>
        <p:txBody>
          <a:bodyPr anchor="t">
            <a:normAutofit/>
          </a:bodyPr>
          <a:lstStyle/>
          <a:p>
            <a:r>
              <a:rPr lang="en-GB" sz="5400" dirty="0">
                <a:solidFill>
                  <a:schemeClr val="bg1">
                    <a:lumMod val="10000"/>
                  </a:schemeClr>
                </a:solidFill>
                <a:latin typeface="Calibri" panose="020F0502020204030204" pitchFamily="34" charset="0"/>
                <a:cs typeface="Calibri" panose="020F0502020204030204" pitchFamily="34" charset="0"/>
              </a:rPr>
              <a:t>Learning  objectives</a:t>
            </a:r>
          </a:p>
        </p:txBody>
      </p:sp>
      <p:sp>
        <p:nvSpPr>
          <p:cNvPr id="3" name="Content Placeholder 2">
            <a:extLst>
              <a:ext uri="{FF2B5EF4-FFF2-40B4-BE49-F238E27FC236}">
                <a16:creationId xmlns:a16="http://schemas.microsoft.com/office/drawing/2014/main" id="{BD10DB97-3209-4E29-81A7-2211D3E815E8}"/>
              </a:ext>
            </a:extLst>
          </p:cNvPr>
          <p:cNvSpPr>
            <a:spLocks noGrp="1"/>
          </p:cNvSpPr>
          <p:nvPr>
            <p:ph idx="1"/>
          </p:nvPr>
        </p:nvSpPr>
        <p:spPr>
          <a:xfrm>
            <a:off x="6095999" y="882315"/>
            <a:ext cx="5254754" cy="5294647"/>
          </a:xfrm>
        </p:spPr>
        <p:txBody>
          <a:bodyPr vert="horz" lIns="91440" tIns="45720" rIns="91440" bIns="45720" rtlCol="0" anchor="t">
            <a:normAutofit/>
          </a:bodyPr>
          <a:lstStyle/>
          <a:p>
            <a:pPr marL="514350" indent="-514350">
              <a:buAutoNum type="arabicPeriod"/>
            </a:pPr>
            <a:r>
              <a:rPr lang="en-GB" sz="3200" dirty="0">
                <a:solidFill>
                  <a:schemeClr val="bg1">
                    <a:lumMod val="10000"/>
                  </a:schemeClr>
                </a:solidFill>
                <a:latin typeface="Calibri" panose="020F0502020204030204" pitchFamily="34" charset="0"/>
                <a:cs typeface="Calibri" panose="020F0502020204030204" pitchFamily="34" charset="0"/>
              </a:rPr>
              <a:t>Describe the structure of the brain and what it does</a:t>
            </a:r>
            <a:endParaRPr lang="en-US" dirty="0">
              <a:solidFill>
                <a:schemeClr val="bg1">
                  <a:lumMod val="10000"/>
                </a:schemeClr>
              </a:solidFill>
              <a:latin typeface="Calibri" panose="020F0502020204030204" pitchFamily="34" charset="0"/>
              <a:cs typeface="Calibri" panose="020F0502020204030204" pitchFamily="34" charset="0"/>
            </a:endParaRPr>
          </a:p>
          <a:p>
            <a:pPr marL="514350" indent="-514350">
              <a:buAutoNum type="arabicPeriod"/>
            </a:pPr>
            <a:endParaRPr lang="en-GB" sz="3200" dirty="0">
              <a:solidFill>
                <a:schemeClr val="bg1">
                  <a:lumMod val="10000"/>
                </a:schemeClr>
              </a:solidFill>
              <a:latin typeface="Calibri" panose="020F0502020204030204" pitchFamily="34" charset="0"/>
              <a:cs typeface="Calibri" panose="020F0502020204030204" pitchFamily="34" charset="0"/>
            </a:endParaRPr>
          </a:p>
          <a:p>
            <a:pPr marL="514350" indent="-514350">
              <a:buFont typeface="Arial"/>
              <a:buAutoNum type="arabicPeriod"/>
            </a:pPr>
            <a:r>
              <a:rPr lang="en-GB" sz="3200" dirty="0">
                <a:solidFill>
                  <a:schemeClr val="bg1">
                    <a:lumMod val="10000"/>
                  </a:schemeClr>
                </a:solidFill>
                <a:latin typeface="Calibri" panose="020F0502020204030204" pitchFamily="34" charset="0"/>
                <a:cs typeface="Calibri" panose="020F0502020204030204" pitchFamily="34" charset="0"/>
              </a:rPr>
              <a:t>Explain that the brain is a network of pathways</a:t>
            </a:r>
          </a:p>
          <a:p>
            <a:pPr marL="0" indent="0">
              <a:buNone/>
            </a:pPr>
            <a:endParaRPr lang="en-GB" sz="3200" dirty="0">
              <a:solidFill>
                <a:schemeClr val="bg1">
                  <a:lumMod val="10000"/>
                </a:schemeClr>
              </a:solidFill>
              <a:latin typeface="Calibri" panose="020F0502020204030204" pitchFamily="34" charset="0"/>
              <a:cs typeface="Calibri" panose="020F0502020204030204" pitchFamily="34" charset="0"/>
            </a:endParaRPr>
          </a:p>
          <a:p>
            <a:pPr marL="514350" indent="-514350">
              <a:buFont typeface="+mj-lt"/>
              <a:buAutoNum type="arabicPeriod" startAt="3"/>
            </a:pPr>
            <a:r>
              <a:rPr lang="en-GB" sz="3200" dirty="0">
                <a:solidFill>
                  <a:schemeClr val="bg1">
                    <a:lumMod val="10000"/>
                  </a:schemeClr>
                </a:solidFill>
                <a:latin typeface="Calibri" panose="020F0502020204030204" pitchFamily="34" charset="0"/>
                <a:cs typeface="Calibri" panose="020F0502020204030204" pitchFamily="34" charset="0"/>
              </a:rPr>
              <a:t>Pathways are strengthened and weakened by experiences</a:t>
            </a:r>
            <a:endParaRPr lang="en-GB" dirty="0">
              <a:solidFill>
                <a:schemeClr val="bg1">
                  <a:lumMod val="10000"/>
                </a:schemeClr>
              </a:solidFill>
              <a:latin typeface="Calibri" panose="020F0502020204030204" pitchFamily="34" charset="0"/>
              <a:cs typeface="Calibri" panose="020F0502020204030204" pitchFamily="34" charset="0"/>
            </a:endParaRPr>
          </a:p>
        </p:txBody>
      </p:sp>
      <p:pic>
        <p:nvPicPr>
          <p:cNvPr id="4" name="Picture 6" descr="A picture containing person, indoor, person, teeth&#10;&#10;Description automatically generated">
            <a:extLst>
              <a:ext uri="{FF2B5EF4-FFF2-40B4-BE49-F238E27FC236}">
                <a16:creationId xmlns:a16="http://schemas.microsoft.com/office/drawing/2014/main" id="{2913CF4B-FE55-8043-B9D5-7753BE5C8F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1505" y="2650625"/>
            <a:ext cx="5537961" cy="3106346"/>
          </a:xfrm>
          <a:prstGeom prst="ellipse">
            <a:avLst/>
          </a:prstGeom>
          <a:ln>
            <a:noFill/>
          </a:ln>
          <a:effectLst>
            <a:softEdge rad="112500"/>
          </a:effectLst>
        </p:spPr>
      </p:pic>
    </p:spTree>
    <p:extLst>
      <p:ext uri="{BB962C8B-B14F-4D97-AF65-F5344CB8AC3E}">
        <p14:creationId xmlns:p14="http://schemas.microsoft.com/office/powerpoint/2010/main" val="2207905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A5E9AC9-21FF-DB42-95AF-33FE23FFFB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029" y="2304017"/>
            <a:ext cx="4259579" cy="276872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5">
            <a:extLst>
              <a:ext uri="{FF2B5EF4-FFF2-40B4-BE49-F238E27FC236}">
                <a16:creationId xmlns:a16="http://schemas.microsoft.com/office/drawing/2014/main" id="{441C2CC8-EE59-6B40-D0F1-610E0F5E7386}"/>
              </a:ext>
            </a:extLst>
          </p:cNvPr>
          <p:cNvSpPr>
            <a:spLocks noGrp="1"/>
          </p:cNvSpPr>
          <p:nvPr>
            <p:ph idx="1"/>
          </p:nvPr>
        </p:nvSpPr>
        <p:spPr>
          <a:xfrm>
            <a:off x="5596518" y="3935115"/>
            <a:ext cx="6523734" cy="3585492"/>
          </a:xfrm>
          <a:ln w="25400">
            <a:noFill/>
          </a:ln>
        </p:spPr>
        <p:txBody>
          <a:bodyPr vert="horz" lIns="91440" tIns="45720" rIns="91440" bIns="45720" rtlCol="0" anchor="t">
            <a:normAutofit/>
          </a:bodyPr>
          <a:lstStyle/>
          <a:p>
            <a:pPr marL="0" indent="0">
              <a:buNone/>
            </a:pPr>
            <a:r>
              <a:rPr lang="en-GB" sz="3200" dirty="0">
                <a:solidFill>
                  <a:schemeClr val="bg1">
                    <a:lumMod val="10000"/>
                  </a:schemeClr>
                </a:solidFill>
                <a:latin typeface="Calibri" panose="020F0502020204030204" pitchFamily="34" charset="0"/>
                <a:cs typeface="Calibri" panose="020F0502020204030204" pitchFamily="34" charset="0"/>
              </a:rPr>
              <a:t>… </a:t>
            </a:r>
            <a:r>
              <a:rPr lang="en-GB" sz="3200" b="1" dirty="0">
                <a:solidFill>
                  <a:schemeClr val="bg1">
                    <a:lumMod val="10000"/>
                  </a:schemeClr>
                </a:solidFill>
                <a:latin typeface="Calibri" panose="020F0502020204030204" pitchFamily="34" charset="0"/>
                <a:cs typeface="Calibri" panose="020F0502020204030204" pitchFamily="34" charset="0"/>
              </a:rPr>
              <a:t>controls</a:t>
            </a:r>
            <a:r>
              <a:rPr lang="en-GB" sz="3200" dirty="0">
                <a:solidFill>
                  <a:schemeClr val="bg1">
                    <a:lumMod val="10000"/>
                  </a:schemeClr>
                </a:solidFill>
                <a:latin typeface="Calibri" panose="020F0502020204030204" pitchFamily="34" charset="0"/>
                <a:cs typeface="Calibri" panose="020F0502020204030204" pitchFamily="34" charset="0"/>
              </a:rPr>
              <a:t> your body:</a:t>
            </a:r>
          </a:p>
          <a:p>
            <a:pPr lvl="1"/>
            <a:r>
              <a:rPr lang="en-GB" sz="3200" dirty="0">
                <a:solidFill>
                  <a:schemeClr val="bg1">
                    <a:lumMod val="10000"/>
                  </a:schemeClr>
                </a:solidFill>
                <a:latin typeface="Calibri" panose="020F0502020204030204" pitchFamily="34" charset="0"/>
                <a:ea typeface="+mn-lt"/>
                <a:cs typeface="Calibri" panose="020F0502020204030204" pitchFamily="34" charset="0"/>
              </a:rPr>
              <a:t>thoughts and memories</a:t>
            </a:r>
          </a:p>
          <a:p>
            <a:pPr lvl="1"/>
            <a:r>
              <a:rPr lang="en-GB" sz="3200" dirty="0">
                <a:solidFill>
                  <a:schemeClr val="bg1">
                    <a:lumMod val="10000"/>
                  </a:schemeClr>
                </a:solidFill>
                <a:latin typeface="Calibri" panose="020F0502020204030204" pitchFamily="34" charset="0"/>
                <a:ea typeface="+mn-lt"/>
                <a:cs typeface="Calibri" panose="020F0502020204030204" pitchFamily="34" charset="0"/>
              </a:rPr>
              <a:t>movement</a:t>
            </a:r>
          </a:p>
          <a:p>
            <a:pPr lvl="1"/>
            <a:r>
              <a:rPr lang="en-GB" sz="3200" dirty="0">
                <a:solidFill>
                  <a:schemeClr val="bg1">
                    <a:lumMod val="10000"/>
                  </a:schemeClr>
                </a:solidFill>
                <a:latin typeface="Calibri" panose="020F0502020204030204" pitchFamily="34" charset="0"/>
                <a:ea typeface="+mn-lt"/>
                <a:cs typeface="Calibri" panose="020F0502020204030204" pitchFamily="34" charset="0"/>
              </a:rPr>
              <a:t>internal processes e.g. breathing</a:t>
            </a:r>
          </a:p>
          <a:p>
            <a:endParaRPr lang="en-US" sz="3200" dirty="0">
              <a:solidFill>
                <a:schemeClr val="bg1">
                  <a:lumMod val="10000"/>
                </a:schemeClr>
              </a:solidFill>
              <a:latin typeface="Calibri" panose="020F0502020204030204" pitchFamily="34" charset="0"/>
              <a:ea typeface="+mn-lt"/>
              <a:cs typeface="Calibri" panose="020F0502020204030204" pitchFamily="34" charset="0"/>
            </a:endParaRPr>
          </a:p>
          <a:p>
            <a:pPr marL="0" indent="0">
              <a:buNone/>
            </a:pPr>
            <a:endParaRPr lang="en-GB" sz="3200" dirty="0">
              <a:solidFill>
                <a:schemeClr val="bg1">
                  <a:lumMod val="10000"/>
                </a:schemeClr>
              </a:solidFill>
              <a:latin typeface="Calibri" panose="020F0502020204030204" pitchFamily="34" charset="0"/>
              <a:ea typeface="+mn-lt"/>
              <a:cs typeface="Calibri" panose="020F0502020204030204" pitchFamily="34" charset="0"/>
            </a:endParaRPr>
          </a:p>
          <a:p>
            <a:endParaRPr lang="en-US" sz="3200" dirty="0">
              <a:solidFill>
                <a:schemeClr val="bg1">
                  <a:lumMod val="10000"/>
                </a:schemeClr>
              </a:solidFill>
              <a:latin typeface="Calibri" panose="020F0502020204030204" pitchFamily="34" charset="0"/>
              <a:cs typeface="Calibri" panose="020F0502020204030204" pitchFamily="34" charset="0"/>
            </a:endParaRPr>
          </a:p>
          <a:p>
            <a:endParaRPr lang="en-US" sz="3200" dirty="0">
              <a:solidFill>
                <a:schemeClr val="bg1">
                  <a:lumMod val="10000"/>
                </a:schemeClr>
              </a:solidFill>
              <a:latin typeface="Calibri" panose="020F0502020204030204" pitchFamily="34" charset="0"/>
              <a:cs typeface="Calibri" panose="020F0502020204030204" pitchFamily="34" charset="0"/>
            </a:endParaRPr>
          </a:p>
        </p:txBody>
      </p:sp>
      <p:sp>
        <p:nvSpPr>
          <p:cNvPr id="7" name="Content Placeholder 15">
            <a:extLst>
              <a:ext uri="{FF2B5EF4-FFF2-40B4-BE49-F238E27FC236}">
                <a16:creationId xmlns:a16="http://schemas.microsoft.com/office/drawing/2014/main" id="{C554AE87-02AB-71B9-6C30-2F6DF8E3C166}"/>
              </a:ext>
            </a:extLst>
          </p:cNvPr>
          <p:cNvSpPr txBox="1">
            <a:spLocks/>
          </p:cNvSpPr>
          <p:nvPr/>
        </p:nvSpPr>
        <p:spPr>
          <a:xfrm>
            <a:off x="5596518" y="2625528"/>
            <a:ext cx="5721868" cy="1062271"/>
          </a:xfrm>
          <a:prstGeom prst="rect">
            <a:avLst/>
          </a:prstGeom>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Autofit/>
          </a:bodyPr>
          <a:lstStyle>
            <a:lvl1pPr marL="146957" marR="0" indent="-146957"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1pPr>
            <a:lvl2pPr marL="628650" marR="0" indent="-17145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2pPr>
            <a:lvl3pPr marL="1120139" marR="0" indent="-205739"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3pPr>
            <a:lvl4pPr marL="1600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4pPr>
            <a:lvl5pPr marL="20574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5pPr>
            <a:lvl6pPr marL="25146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6pPr>
            <a:lvl7pPr marL="29718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7pPr>
            <a:lvl8pPr marL="34290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8pPr>
            <a:lvl9pPr marL="3886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9pPr>
          </a:lstStyle>
          <a:p>
            <a:pPr marL="0" indent="0">
              <a:buFont typeface="Arial"/>
              <a:buNone/>
            </a:pPr>
            <a:r>
              <a:rPr lang="en-GB" sz="3200" dirty="0">
                <a:solidFill>
                  <a:schemeClr val="bg1">
                    <a:lumMod val="10000"/>
                  </a:schemeClr>
                </a:solidFill>
                <a:latin typeface="Calibri" panose="020F0502020204030204" pitchFamily="34" charset="0"/>
                <a:cs typeface="Calibri" panose="020F0502020204030204" pitchFamily="34" charset="0"/>
              </a:rPr>
              <a:t>… is an </a:t>
            </a:r>
            <a:r>
              <a:rPr lang="en-GB" sz="3200" b="1" dirty="0">
                <a:solidFill>
                  <a:schemeClr val="bg1">
                    <a:lumMod val="10000"/>
                  </a:schemeClr>
                </a:solidFill>
                <a:latin typeface="Calibri" panose="020F0502020204030204" pitchFamily="34" charset="0"/>
                <a:cs typeface="Calibri" panose="020F0502020204030204" pitchFamily="34" charset="0"/>
              </a:rPr>
              <a:t>organ</a:t>
            </a:r>
            <a:r>
              <a:rPr lang="en-GB" sz="3200" dirty="0">
                <a:solidFill>
                  <a:schemeClr val="bg1">
                    <a:lumMod val="10000"/>
                  </a:schemeClr>
                </a:solidFill>
                <a:latin typeface="Calibri" panose="020F0502020204030204" pitchFamily="34" charset="0"/>
                <a:cs typeface="Calibri" panose="020F0502020204030204" pitchFamily="34" charset="0"/>
              </a:rPr>
              <a:t> of your body made of soft tissue (nerve cells).  </a:t>
            </a:r>
            <a:endParaRPr lang="en-US" sz="3200" dirty="0">
              <a:solidFill>
                <a:schemeClr val="bg1">
                  <a:lumMod val="10000"/>
                </a:schemeClr>
              </a:solidFill>
              <a:latin typeface="Calibri" panose="020F0502020204030204" pitchFamily="34" charset="0"/>
              <a:ea typeface="+mn-lt"/>
              <a:cs typeface="Calibri" panose="020F0502020204030204" pitchFamily="34" charset="0"/>
            </a:endParaRPr>
          </a:p>
          <a:p>
            <a:pPr marL="0" indent="0">
              <a:buFont typeface="Arial"/>
              <a:buNone/>
            </a:pPr>
            <a:endParaRPr lang="en-GB" sz="3200" dirty="0">
              <a:solidFill>
                <a:schemeClr val="bg1">
                  <a:lumMod val="10000"/>
                </a:schemeClr>
              </a:solidFill>
              <a:latin typeface="Calibri" panose="020F0502020204030204" pitchFamily="34" charset="0"/>
              <a:ea typeface="+mn-lt"/>
              <a:cs typeface="Calibri" panose="020F0502020204030204" pitchFamily="34" charset="0"/>
            </a:endParaRPr>
          </a:p>
          <a:p>
            <a:pPr marL="457200" lvl="1" indent="0">
              <a:buNone/>
            </a:pPr>
            <a:endParaRPr lang="en-US" sz="3200" dirty="0">
              <a:solidFill>
                <a:schemeClr val="bg1">
                  <a:lumMod val="10000"/>
                </a:schemeClr>
              </a:solidFill>
              <a:latin typeface="Calibri" panose="020F0502020204030204" pitchFamily="34" charset="0"/>
              <a:cs typeface="Calibri" panose="020F0502020204030204" pitchFamily="34" charset="0"/>
            </a:endParaRPr>
          </a:p>
          <a:p>
            <a:endParaRPr lang="en-US" sz="3200" dirty="0">
              <a:solidFill>
                <a:schemeClr val="bg1">
                  <a:lumMod val="10000"/>
                </a:schemeClr>
              </a:solidFill>
              <a:latin typeface="Calibri" panose="020F0502020204030204" pitchFamily="34" charset="0"/>
              <a:cs typeface="Calibri" panose="020F0502020204030204" pitchFamily="34" charset="0"/>
            </a:endParaRPr>
          </a:p>
        </p:txBody>
      </p:sp>
      <p:sp>
        <p:nvSpPr>
          <p:cNvPr id="8" name="Content Placeholder 15">
            <a:extLst>
              <a:ext uri="{FF2B5EF4-FFF2-40B4-BE49-F238E27FC236}">
                <a16:creationId xmlns:a16="http://schemas.microsoft.com/office/drawing/2014/main" id="{7B8C9BE9-F1B8-F467-5077-07FC12BAEA57}"/>
              </a:ext>
            </a:extLst>
          </p:cNvPr>
          <p:cNvSpPr txBox="1">
            <a:spLocks/>
          </p:cNvSpPr>
          <p:nvPr/>
        </p:nvSpPr>
        <p:spPr>
          <a:xfrm>
            <a:off x="5596518" y="1821589"/>
            <a:ext cx="5124532" cy="556623"/>
          </a:xfrm>
          <a:prstGeom prst="rect">
            <a:avLst/>
          </a:prstGeom>
          <a:ln w="254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Autofit/>
          </a:bodyPr>
          <a:lstStyle>
            <a:lvl1pPr marL="146957" marR="0" indent="-146957"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1pPr>
            <a:lvl2pPr marL="628650" marR="0" indent="-17145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2pPr>
            <a:lvl3pPr marL="1120139" marR="0" indent="-205739"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3pPr>
            <a:lvl4pPr marL="1600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4pPr>
            <a:lvl5pPr marL="20574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5pPr>
            <a:lvl6pPr marL="25146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6pPr>
            <a:lvl7pPr marL="29718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7pPr>
            <a:lvl8pPr marL="34290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8pPr>
            <a:lvl9pPr marL="3886200" marR="0" indent="-228600" algn="l" defTabSz="914400" rtl="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002C42"/>
                </a:solidFill>
                <a:uFillTx/>
                <a:latin typeface="+mn-lt"/>
                <a:ea typeface="+mn-ea"/>
                <a:cs typeface="+mn-cs"/>
                <a:sym typeface="Arial"/>
              </a:defRPr>
            </a:lvl9pPr>
          </a:lstStyle>
          <a:p>
            <a:pPr marL="0" indent="0">
              <a:buFont typeface="Arial"/>
              <a:buNone/>
            </a:pPr>
            <a:r>
              <a:rPr lang="en-GB" sz="3200" dirty="0">
                <a:solidFill>
                  <a:schemeClr val="bg1">
                    <a:lumMod val="10000"/>
                  </a:schemeClr>
                </a:solidFill>
                <a:latin typeface="Calibri" panose="020F0502020204030204" pitchFamily="34" charset="0"/>
                <a:cs typeface="Calibri" panose="020F0502020204030204" pitchFamily="34" charset="0"/>
              </a:rPr>
              <a:t>… is protected by your </a:t>
            </a:r>
            <a:r>
              <a:rPr lang="en-GB" sz="3200" b="1" dirty="0">
                <a:solidFill>
                  <a:schemeClr val="bg1">
                    <a:lumMod val="10000"/>
                  </a:schemeClr>
                </a:solidFill>
                <a:latin typeface="Calibri" panose="020F0502020204030204" pitchFamily="34" charset="0"/>
                <a:cs typeface="Calibri" panose="020F0502020204030204" pitchFamily="34" charset="0"/>
              </a:rPr>
              <a:t>skull</a:t>
            </a:r>
            <a:r>
              <a:rPr lang="en-GB" sz="3200" dirty="0">
                <a:solidFill>
                  <a:schemeClr val="bg1">
                    <a:lumMod val="10000"/>
                  </a:schemeClr>
                </a:solidFill>
                <a:latin typeface="Calibri" panose="020F0502020204030204" pitchFamily="34" charset="0"/>
                <a:cs typeface="Calibri" panose="020F0502020204030204" pitchFamily="34" charset="0"/>
              </a:rPr>
              <a:t>. </a:t>
            </a:r>
            <a:endParaRPr lang="en-US" sz="3200" dirty="0">
              <a:solidFill>
                <a:schemeClr val="bg1">
                  <a:lumMod val="10000"/>
                </a:schemeClr>
              </a:solidFill>
              <a:latin typeface="Calibri" panose="020F0502020204030204" pitchFamily="34" charset="0"/>
              <a:ea typeface="+mn-lt"/>
              <a:cs typeface="Calibri" panose="020F0502020204030204" pitchFamily="34" charset="0"/>
            </a:endParaRPr>
          </a:p>
          <a:p>
            <a:pPr marL="0" indent="0">
              <a:buFont typeface="Arial"/>
              <a:buNone/>
            </a:pPr>
            <a:endParaRPr lang="en-GB" sz="3200" dirty="0">
              <a:solidFill>
                <a:schemeClr val="bg1">
                  <a:lumMod val="10000"/>
                </a:schemeClr>
              </a:solidFill>
              <a:latin typeface="Calibri" panose="020F0502020204030204" pitchFamily="34" charset="0"/>
              <a:ea typeface="+mn-lt"/>
              <a:cs typeface="Calibri" panose="020F0502020204030204" pitchFamily="34" charset="0"/>
            </a:endParaRPr>
          </a:p>
          <a:p>
            <a:endParaRPr lang="en-US" sz="3200" dirty="0">
              <a:solidFill>
                <a:schemeClr val="bg1">
                  <a:lumMod val="10000"/>
                </a:schemeClr>
              </a:solidFill>
              <a:latin typeface="Calibri" panose="020F0502020204030204" pitchFamily="34" charset="0"/>
              <a:cs typeface="Calibri" panose="020F0502020204030204" pitchFamily="34" charset="0"/>
            </a:endParaRPr>
          </a:p>
          <a:p>
            <a:endParaRPr lang="en-US" sz="3200" dirty="0">
              <a:solidFill>
                <a:schemeClr val="bg1">
                  <a:lumMod val="10000"/>
                </a:schemeClr>
              </a:solidFil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3DFFF94E-7D7C-5A6F-57FD-5046CF2EE858}"/>
              </a:ext>
            </a:extLst>
          </p:cNvPr>
          <p:cNvSpPr>
            <a:spLocks noGrp="1"/>
          </p:cNvSpPr>
          <p:nvPr>
            <p:ph type="title"/>
          </p:nvPr>
        </p:nvSpPr>
        <p:spPr>
          <a:xfrm>
            <a:off x="4197315" y="459693"/>
            <a:ext cx="6523735" cy="1325564"/>
          </a:xfrm>
        </p:spPr>
        <p:txBody>
          <a:bodyPr>
            <a:noAutofit/>
          </a:bodyPr>
          <a:lstStyle/>
          <a:p>
            <a:r>
              <a:rPr lang="en-US" sz="6000" dirty="0"/>
              <a:t>The brain… </a:t>
            </a:r>
          </a:p>
        </p:txBody>
      </p:sp>
    </p:spTree>
    <p:extLst>
      <p:ext uri="{BB962C8B-B14F-4D97-AF65-F5344CB8AC3E}">
        <p14:creationId xmlns:p14="http://schemas.microsoft.com/office/powerpoint/2010/main" val="341955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Brain, Electrical, Knowledge, Migraine, Headache">
            <a:extLst>
              <a:ext uri="{FF2B5EF4-FFF2-40B4-BE49-F238E27FC236}">
                <a16:creationId xmlns:a16="http://schemas.microsoft.com/office/drawing/2014/main" id="{45D80661-FC37-8E49-B0F8-3901A19F0E23}"/>
              </a:ext>
            </a:extLst>
          </p:cNvPr>
          <p:cNvPicPr>
            <a:picLocks noChangeAspect="1" noChangeArrowheads="1"/>
          </p:cNvPicPr>
          <p:nvPr/>
        </p:nvPicPr>
        <p:blipFill rotWithShape="1">
          <a:blip r:embed="rId3" cstate="hqprint">
            <a:alphaModFix amt="50000"/>
            <a:extLst>
              <a:ext uri="{28A0092B-C50C-407E-A947-70E740481C1C}">
                <a14:useLocalDpi xmlns:a14="http://schemas.microsoft.com/office/drawing/2010/main"/>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BF798A-5122-D04A-B70D-C44E8327052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Calibri" panose="020F0502020204030204" pitchFamily="34" charset="0"/>
                <a:cs typeface="Calibri" panose="020F0502020204030204" pitchFamily="34" charset="0"/>
              </a:rPr>
              <a:t>Let’s make a brain!</a:t>
            </a:r>
          </a:p>
        </p:txBody>
      </p:sp>
    </p:spTree>
    <p:extLst>
      <p:ext uri="{BB962C8B-B14F-4D97-AF65-F5344CB8AC3E}">
        <p14:creationId xmlns:p14="http://schemas.microsoft.com/office/powerpoint/2010/main" val="179854870"/>
      </p:ext>
    </p:extLst>
  </p:cSld>
  <p:clrMapOvr>
    <a:overrideClrMapping bg1="dk1" tx1="lt1" bg2="dk2" tx2="lt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700F-3B22-4861-85DE-C49BE35DF697}"/>
              </a:ext>
            </a:extLst>
          </p:cNvPr>
          <p:cNvSpPr>
            <a:spLocks noGrp="1"/>
          </p:cNvSpPr>
          <p:nvPr>
            <p:ph type="title"/>
          </p:nvPr>
        </p:nvSpPr>
        <p:spPr>
          <a:xfrm>
            <a:off x="545592" y="521363"/>
            <a:ext cx="10515600" cy="1325564"/>
          </a:xfrm>
        </p:spPr>
        <p:txBody>
          <a:bodyPr vert="horz" lIns="91440" tIns="45720" rIns="91440" bIns="45720" rtlCol="0" anchor="b">
            <a:normAutofit fontScale="90000"/>
          </a:bodyPr>
          <a:lstStyle/>
          <a:p>
            <a:r>
              <a:rPr lang="en-US" sz="4000" b="0" dirty="0">
                <a:latin typeface="Calibri" panose="020F0502020204030204" pitchFamily="34" charset="0"/>
                <a:cs typeface="Calibri" panose="020F0502020204030204" pitchFamily="34" charset="0"/>
              </a:rPr>
              <a:t>What are the building blocks of the brain?</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i="1" dirty="0">
                <a:latin typeface="Calibri" panose="020F0502020204030204" pitchFamily="34" charset="0"/>
                <a:cs typeface="Calibri" panose="020F0502020204030204" pitchFamily="34" charset="0"/>
              </a:rPr>
            </a:br>
            <a:r>
              <a:rPr lang="en-US" sz="2200" i="1" dirty="0">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E185F530-DF9C-21F9-2627-AD7FDB359F3B}"/>
              </a:ext>
            </a:extLst>
          </p:cNvPr>
          <p:cNvPicPr>
            <a:picLocks noChangeAspect="1"/>
          </p:cNvPicPr>
          <p:nvPr/>
        </p:nvPicPr>
        <p:blipFill>
          <a:blip r:embed="rId3"/>
          <a:stretch>
            <a:fillRect/>
          </a:stretch>
        </p:blipFill>
        <p:spPr>
          <a:xfrm>
            <a:off x="2578608" y="1664883"/>
            <a:ext cx="3381502" cy="3899244"/>
          </a:xfrm>
          <a:prstGeom prst="rect">
            <a:avLst/>
          </a:prstGeom>
        </p:spPr>
      </p:pic>
      <p:sp>
        <p:nvSpPr>
          <p:cNvPr id="10" name="Title 1">
            <a:extLst>
              <a:ext uri="{FF2B5EF4-FFF2-40B4-BE49-F238E27FC236}">
                <a16:creationId xmlns:a16="http://schemas.microsoft.com/office/drawing/2014/main" id="{D9EB9AB5-8042-86A7-3E3D-3C96DCEDE522}"/>
              </a:ext>
            </a:extLst>
          </p:cNvPr>
          <p:cNvSpPr txBox="1">
            <a:spLocks/>
          </p:cNvSpPr>
          <p:nvPr/>
        </p:nvSpPr>
        <p:spPr>
          <a:xfrm>
            <a:off x="6693408" y="3429000"/>
            <a:ext cx="5047488"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b">
            <a:normAutofit fontScale="82500" lnSpcReduction="10000"/>
          </a:bodyPr>
          <a:lstStyle>
            <a:lvl1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1pPr>
            <a:lvl2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2pPr>
            <a:lvl3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3pPr>
            <a:lvl4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4pPr>
            <a:lvl5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5pPr>
            <a:lvl6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6pPr>
            <a:lvl7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7pPr>
            <a:lvl8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8pPr>
            <a:lvl9pPr marL="0" marR="0" indent="0" algn="l" defTabSz="914400" rtl="0" eaLnBrk="1" latinLnBrk="0" hangingPunct="1">
              <a:lnSpc>
                <a:spcPct val="90000"/>
              </a:lnSpc>
              <a:spcBef>
                <a:spcPts val="0"/>
              </a:spcBef>
              <a:spcAft>
                <a:spcPts val="0"/>
              </a:spcAft>
              <a:buClrTx/>
              <a:buSzTx/>
              <a:buFontTx/>
              <a:buNone/>
              <a:tabLst/>
              <a:defRPr sz="3000" b="1" i="0" u="none" strike="noStrike" cap="none" spc="0" baseline="0">
                <a:solidFill>
                  <a:srgbClr val="002C42"/>
                </a:solidFill>
                <a:uFillTx/>
                <a:latin typeface="+mn-lt"/>
                <a:ea typeface="+mn-ea"/>
                <a:cs typeface="+mn-cs"/>
                <a:sym typeface="Arial"/>
              </a:defRPr>
            </a:lvl9pPr>
          </a:lstStyle>
          <a:p>
            <a:r>
              <a:rPr lang="en-US" sz="4000" b="0" dirty="0">
                <a:latin typeface="Calibri" panose="020F0502020204030204" pitchFamily="34" charset="0"/>
                <a:cs typeface="Calibri" panose="020F0502020204030204" pitchFamily="34" charset="0"/>
              </a:rPr>
              <a:t>What is the brain made of?</a:t>
            </a:r>
            <a:br>
              <a:rPr lang="en-US" sz="2200" dirty="0">
                <a:latin typeface="Calibri" panose="020F0502020204030204" pitchFamily="34" charset="0"/>
                <a:cs typeface="Calibri" panose="020F0502020204030204" pitchFamily="34" charset="0"/>
              </a:rPr>
            </a:br>
            <a:br>
              <a:rPr lang="en-US" sz="2200" dirty="0">
                <a:latin typeface="Calibri" panose="020F0502020204030204" pitchFamily="34" charset="0"/>
                <a:cs typeface="Calibri" panose="020F0502020204030204" pitchFamily="34" charset="0"/>
              </a:rPr>
            </a:br>
            <a:br>
              <a:rPr lang="en-US" sz="2200" i="1" dirty="0">
                <a:latin typeface="Calibri" panose="020F0502020204030204" pitchFamily="34" charset="0"/>
                <a:cs typeface="Calibri" panose="020F0502020204030204" pitchFamily="34" charset="0"/>
              </a:rPr>
            </a:br>
            <a:r>
              <a:rPr lang="en-US" sz="2200" i="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90866183"/>
      </p:ext>
    </p:extLst>
  </p:cSld>
  <p:clrMapOvr>
    <a:masterClrMapping/>
  </p:clrMapOvr>
  <p:transition spd="med"/>
</p:sld>
</file>

<file path=ppt/theme/theme1.xml><?xml version="1.0" encoding="utf-8"?>
<a:theme xmlns:a="http://schemas.openxmlformats.org/drawingml/2006/main" name="SEEN Theme">
  <a:themeElements>
    <a:clrScheme name="Office Theme">
      <a:dk1>
        <a:srgbClr val="FFFFFF"/>
      </a:dk1>
      <a:lt1>
        <a:srgbClr val="C6DBD6"/>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C6DBD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EEN Theme" id="{FF1ABAFD-EC0B-4395-9E96-907CBEF96CD5}" vid="{6BCBCF6F-0326-4E38-9B20-0B25F34A5A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24FFF3F1EBCA47808A9CDF96C3CE80" ma:contentTypeVersion="10" ma:contentTypeDescription="Create a new document." ma:contentTypeScope="" ma:versionID="78f22cfa39ee3ba5e2f7416c3e928d7a">
  <xsd:schema xmlns:xsd="http://www.w3.org/2001/XMLSchema" xmlns:xs="http://www.w3.org/2001/XMLSchema" xmlns:p="http://schemas.microsoft.com/office/2006/metadata/properties" xmlns:ns2="fe88f134-8d80-484b-b661-bc2b01f42594" targetNamespace="http://schemas.microsoft.com/office/2006/metadata/properties" ma:root="true" ma:fieldsID="2f6e981fd0dda1659f1f337c5f632faf" ns2:_="">
    <xsd:import namespace="fe88f134-8d80-484b-b661-bc2b01f425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88f134-8d80-484b-b661-bc2b01f425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3B761C-3ADD-41DB-87F3-9C6A441C277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7B36A67-F44F-4F18-8E76-BE23718C1F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88f134-8d80-484b-b661-bc2b01f425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9EC276-99D6-46C6-8E2C-494F1E87A1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SEEN Theme</Template>
  <TotalTime>0</TotalTime>
  <Words>7882</Words>
  <Application>Microsoft Office PowerPoint</Application>
  <PresentationFormat>Widescreen</PresentationFormat>
  <Paragraphs>687</Paragraphs>
  <Slides>44</Slides>
  <Notes>42</Notes>
  <HiddenSlides>9</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Bradley Hand</vt:lpstr>
      <vt:lpstr>Calibri</vt:lpstr>
      <vt:lpstr>Calibri Light</vt:lpstr>
      <vt:lpstr>SEEN Theme</vt:lpstr>
      <vt:lpstr>Office Theme</vt:lpstr>
      <vt:lpstr>Have you done a pre-lesson knowledge check in?</vt:lpstr>
      <vt:lpstr>Let us know you are starting to teach the SEEN lessons!  https://seen.qualtrics.com/jfe/form/SV_6gk6TEYny4KylPU </vt:lpstr>
      <vt:lpstr>The brain is… </vt:lpstr>
      <vt:lpstr>The human brain </vt:lpstr>
      <vt:lpstr>PowerPoint Presentation</vt:lpstr>
      <vt:lpstr>Learning  objectives</vt:lpstr>
      <vt:lpstr>The brain… </vt:lpstr>
      <vt:lpstr>Let’s make a brain!</vt:lpstr>
      <vt:lpstr>What are the building blocks of the brain?    </vt:lpstr>
      <vt:lpstr>The cells that make up the brain are called neurons    </vt:lpstr>
      <vt:lpstr>Which words would you use to describe a neuron?    </vt:lpstr>
      <vt:lpstr>Build a model neuron activity</vt:lpstr>
      <vt:lpstr>Build a model neuron activity</vt:lpstr>
      <vt:lpstr>The brain is a network of neurons</vt:lpstr>
      <vt:lpstr>The more you use a pathway the stronger it gets. </vt:lpstr>
      <vt:lpstr>The brain is plastic…</vt:lpstr>
      <vt:lpstr>Neuroplasticity</vt:lpstr>
      <vt:lpstr>PowerPoint Presentation</vt:lpstr>
      <vt:lpstr>Learning  objectives</vt:lpstr>
      <vt:lpstr>The brain is… </vt:lpstr>
      <vt:lpstr>What is the brain? </vt:lpstr>
      <vt:lpstr>The brain </vt:lpstr>
      <vt:lpstr>The brain grows fastest in the first years of life.        </vt:lpstr>
      <vt:lpstr>A caregiver ‘shapes’ the brain of a baby and young child… </vt:lpstr>
      <vt:lpstr>A caregiver ‘shapes’ the brain of a baby and young child…  What is a caregiver?</vt:lpstr>
      <vt:lpstr>A caregiver tends to the needs of another </vt:lpstr>
      <vt:lpstr> Watch: Experiences build brain architecture   https://www.youtube.com/watch?v=VNNsN9IJkws</vt:lpstr>
      <vt:lpstr>Hands up if... </vt:lpstr>
      <vt:lpstr>5 ways of growing healthy brains:</vt:lpstr>
      <vt:lpstr>Communicate</vt:lpstr>
      <vt:lpstr>Read</vt:lpstr>
      <vt:lpstr>Playful learning</vt:lpstr>
      <vt:lpstr>Everyday learning</vt:lpstr>
      <vt:lpstr>A healthy home</vt:lpstr>
      <vt:lpstr>5 ways of growing healthy brains:</vt:lpstr>
      <vt:lpstr>Should we talk to a baby?</vt:lpstr>
      <vt:lpstr>Supporting brain development through playing with building blocks.</vt:lpstr>
      <vt:lpstr>   Activity    </vt:lpstr>
      <vt:lpstr> Growing healthy brains  </vt:lpstr>
      <vt:lpstr>   Activity    </vt:lpstr>
      <vt:lpstr>How do you grow a healthy brain during childhood?</vt:lpstr>
      <vt:lpstr>Why is healthy brain growth important?</vt:lpstr>
      <vt:lpstr>How will you grow healthy brains? </vt:lpstr>
      <vt:lpstr>Please complete the post-lesson knowledge check 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development and health</dc:title>
  <dc:creator>Louise Aukland</dc:creator>
  <cp:lastModifiedBy>Tom Clark</cp:lastModifiedBy>
  <cp:revision>42</cp:revision>
  <dcterms:created xsi:type="dcterms:W3CDTF">2020-12-01T11:55:39Z</dcterms:created>
  <dcterms:modified xsi:type="dcterms:W3CDTF">2024-04-02T09:40:30Z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0x0101005F24FFF3F1EBCA47808A9CDF96C3CE80</vt:lpwstr>
  </property>
</Properties>
</file>